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57" r:id="rId3"/>
    <p:sldId id="259" r:id="rId4"/>
    <p:sldId id="260" r:id="rId5"/>
    <p:sldId id="261" r:id="rId6"/>
    <p:sldId id="262" r:id="rId7"/>
    <p:sldId id="263" r:id="rId8"/>
    <p:sldId id="273" r:id="rId9"/>
    <p:sldId id="264" r:id="rId10"/>
    <p:sldId id="274" r:id="rId11"/>
    <p:sldId id="275" r:id="rId12"/>
    <p:sldId id="276" r:id="rId13"/>
    <p:sldId id="280" r:id="rId14"/>
    <p:sldId id="281" r:id="rId15"/>
    <p:sldId id="305" r:id="rId16"/>
    <p:sldId id="362" r:id="rId17"/>
    <p:sldId id="306" r:id="rId18"/>
    <p:sldId id="361" r:id="rId19"/>
    <p:sldId id="268" r:id="rId20"/>
    <p:sldId id="269" r:id="rId21"/>
    <p:sldId id="277" r:id="rId22"/>
    <p:sldId id="278" r:id="rId23"/>
    <p:sldId id="279" r:id="rId24"/>
    <p:sldId id="282" r:id="rId25"/>
    <p:sldId id="283" r:id="rId26"/>
    <p:sldId id="284" r:id="rId27"/>
    <p:sldId id="285" r:id="rId28"/>
    <p:sldId id="286" r:id="rId29"/>
    <p:sldId id="287" r:id="rId30"/>
    <p:sldId id="307" r:id="rId31"/>
    <p:sldId id="288" r:id="rId32"/>
    <p:sldId id="289" r:id="rId33"/>
    <p:sldId id="290" r:id="rId34"/>
    <p:sldId id="291" r:id="rId35"/>
    <p:sldId id="292" r:id="rId36"/>
    <p:sldId id="293" r:id="rId37"/>
    <p:sldId id="363" r:id="rId38"/>
    <p:sldId id="364" r:id="rId39"/>
    <p:sldId id="294" r:id="rId40"/>
    <p:sldId id="295" r:id="rId41"/>
    <p:sldId id="296" r:id="rId42"/>
    <p:sldId id="297" r:id="rId43"/>
    <p:sldId id="298" r:id="rId44"/>
    <p:sldId id="299" r:id="rId45"/>
    <p:sldId id="300" r:id="rId46"/>
    <p:sldId id="301" r:id="rId47"/>
    <p:sldId id="302" r:id="rId48"/>
    <p:sldId id="365" r:id="rId49"/>
    <p:sldId id="366" r:id="rId50"/>
    <p:sldId id="304" r:id="rId51"/>
    <p:sldId id="308" r:id="rId52"/>
    <p:sldId id="309" r:id="rId53"/>
    <p:sldId id="310" r:id="rId54"/>
    <p:sldId id="311" r:id="rId55"/>
    <p:sldId id="312" r:id="rId56"/>
    <p:sldId id="313" r:id="rId57"/>
    <p:sldId id="316" r:id="rId58"/>
    <p:sldId id="317" r:id="rId59"/>
    <p:sldId id="318" r:id="rId60"/>
    <p:sldId id="319" r:id="rId61"/>
    <p:sldId id="320" r:id="rId62"/>
    <p:sldId id="321" r:id="rId63"/>
    <p:sldId id="322" r:id="rId64"/>
    <p:sldId id="323" r:id="rId65"/>
    <p:sldId id="324" r:id="rId66"/>
    <p:sldId id="327" r:id="rId67"/>
    <p:sldId id="325" r:id="rId68"/>
    <p:sldId id="367" r:id="rId69"/>
    <p:sldId id="368" r:id="rId70"/>
    <p:sldId id="326" r:id="rId71"/>
    <p:sldId id="358" r:id="rId72"/>
    <p:sldId id="328" r:id="rId73"/>
    <p:sldId id="329" r:id="rId74"/>
    <p:sldId id="330" r:id="rId75"/>
    <p:sldId id="331" r:id="rId76"/>
    <p:sldId id="332" r:id="rId77"/>
    <p:sldId id="333" r:id="rId78"/>
    <p:sldId id="369" r:id="rId79"/>
    <p:sldId id="370" r:id="rId80"/>
    <p:sldId id="337" r:id="rId81"/>
    <p:sldId id="357" r:id="rId82"/>
    <p:sldId id="338" r:id="rId83"/>
    <p:sldId id="339" r:id="rId84"/>
    <p:sldId id="340" r:id="rId85"/>
    <p:sldId id="345" r:id="rId86"/>
    <p:sldId id="341" r:id="rId87"/>
    <p:sldId id="347" r:id="rId88"/>
    <p:sldId id="348" r:id="rId89"/>
    <p:sldId id="349" r:id="rId90"/>
    <p:sldId id="343" r:id="rId91"/>
    <p:sldId id="352" r:id="rId92"/>
    <p:sldId id="346" r:id="rId93"/>
    <p:sldId id="350" r:id="rId94"/>
    <p:sldId id="355" r:id="rId95"/>
    <p:sldId id="351" r:id="rId96"/>
    <p:sldId id="354" r:id="rId97"/>
    <p:sldId id="356"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14552C-0A25-4424-B882-72BAD75FEC91}" v="371" dt="2024-08-12T14:56:31.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eber" userId="cb8fa425-774b-40a7-b0f2-d5b57e79fa6f" providerId="ADAL" clId="{416331A4-5993-4ABC-9964-79E951A960A4}"/>
    <pc:docChg chg="undo custSel addSld delSld modSld">
      <pc:chgData name="Matthew Weber" userId="cb8fa425-774b-40a7-b0f2-d5b57e79fa6f" providerId="ADAL" clId="{416331A4-5993-4ABC-9964-79E951A960A4}" dt="2024-07-05T18:09:29.198" v="3147" actId="1076"/>
      <pc:docMkLst>
        <pc:docMk/>
      </pc:docMkLst>
      <pc:sldChg chg="modSp mod">
        <pc:chgData name="Matthew Weber" userId="cb8fa425-774b-40a7-b0f2-d5b57e79fa6f" providerId="ADAL" clId="{416331A4-5993-4ABC-9964-79E951A960A4}" dt="2024-07-01T19:38:51.258" v="31" actId="20577"/>
        <pc:sldMkLst>
          <pc:docMk/>
          <pc:sldMk cId="2932703518" sldId="256"/>
        </pc:sldMkLst>
        <pc:spChg chg="mod">
          <ac:chgData name="Matthew Weber" userId="cb8fa425-774b-40a7-b0f2-d5b57e79fa6f" providerId="ADAL" clId="{416331A4-5993-4ABC-9964-79E951A960A4}" dt="2024-07-01T19:38:29.130" v="27" actId="20577"/>
          <ac:spMkLst>
            <pc:docMk/>
            <pc:sldMk cId="2932703518" sldId="256"/>
            <ac:spMk id="2" creationId="{0988541B-C4D0-FD60-CEA4-610494902ED9}"/>
          </ac:spMkLst>
        </pc:spChg>
        <pc:spChg chg="mod">
          <ac:chgData name="Matthew Weber" userId="cb8fa425-774b-40a7-b0f2-d5b57e79fa6f" providerId="ADAL" clId="{416331A4-5993-4ABC-9964-79E951A960A4}" dt="2024-07-01T19:38:51.258" v="31" actId="20577"/>
          <ac:spMkLst>
            <pc:docMk/>
            <pc:sldMk cId="2932703518" sldId="256"/>
            <ac:spMk id="3" creationId="{A811F1A6-A382-AF76-0D86-809F875EE824}"/>
          </ac:spMkLst>
        </pc:spChg>
      </pc:sldChg>
      <pc:sldChg chg="addSp delSp modSp mod">
        <pc:chgData name="Matthew Weber" userId="cb8fa425-774b-40a7-b0f2-d5b57e79fa6f" providerId="ADAL" clId="{416331A4-5993-4ABC-9964-79E951A960A4}" dt="2024-07-01T19:41:55.093" v="97"/>
        <pc:sldMkLst>
          <pc:docMk/>
          <pc:sldMk cId="2923562659" sldId="257"/>
        </pc:sldMkLst>
        <pc:spChg chg="mod ord">
          <ac:chgData name="Matthew Weber" userId="cb8fa425-774b-40a7-b0f2-d5b57e79fa6f" providerId="ADAL" clId="{416331A4-5993-4ABC-9964-79E951A960A4}" dt="2024-07-01T19:41:50.558" v="96" actId="26606"/>
          <ac:spMkLst>
            <pc:docMk/>
            <pc:sldMk cId="2923562659" sldId="257"/>
            <ac:spMk id="3" creationId="{6F8127F2-A88E-3587-E460-6FD5C7F273C2}"/>
          </ac:spMkLst>
        </pc:spChg>
        <pc:spChg chg="del">
          <ac:chgData name="Matthew Weber" userId="cb8fa425-774b-40a7-b0f2-d5b57e79fa6f" providerId="ADAL" clId="{416331A4-5993-4ABC-9964-79E951A960A4}" dt="2024-07-01T19:41:50.558" v="96" actId="26606"/>
          <ac:spMkLst>
            <pc:docMk/>
            <pc:sldMk cId="2923562659" sldId="257"/>
            <ac:spMk id="1039" creationId="{79BB35BC-D5C2-4C8B-A22A-A71E6191913B}"/>
          </ac:spMkLst>
        </pc:spChg>
        <pc:spChg chg="add">
          <ac:chgData name="Matthew Weber" userId="cb8fa425-774b-40a7-b0f2-d5b57e79fa6f" providerId="ADAL" clId="{416331A4-5993-4ABC-9964-79E951A960A4}" dt="2024-07-01T19:41:50.558" v="96" actId="26606"/>
          <ac:spMkLst>
            <pc:docMk/>
            <pc:sldMk cId="2923562659" sldId="257"/>
            <ac:spMk id="1044" creationId="{79BB35BC-D5C2-4C8B-A22A-A71E6191913B}"/>
          </ac:spMkLst>
        </pc:spChg>
        <pc:picChg chg="del">
          <ac:chgData name="Matthew Weber" userId="cb8fa425-774b-40a7-b0f2-d5b57e79fa6f" providerId="ADAL" clId="{416331A4-5993-4ABC-9964-79E951A960A4}" dt="2024-07-01T19:41:35.758" v="94" actId="478"/>
          <ac:picMkLst>
            <pc:docMk/>
            <pc:sldMk cId="2923562659" sldId="257"/>
            <ac:picMk id="2" creationId="{42C07A94-A754-75CB-C3DA-346EBBF4078D}"/>
          </ac:picMkLst>
        </pc:picChg>
        <pc:picChg chg="add mod">
          <ac:chgData name="Matthew Weber" userId="cb8fa425-774b-40a7-b0f2-d5b57e79fa6f" providerId="ADAL" clId="{416331A4-5993-4ABC-9964-79E951A960A4}" dt="2024-07-01T19:41:55.093" v="97"/>
          <ac:picMkLst>
            <pc:docMk/>
            <pc:sldMk cId="2923562659" sldId="257"/>
            <ac:picMk id="4" creationId="{E3076670-0BAF-DD3D-109F-4069E1A18942}"/>
          </ac:picMkLst>
        </pc:picChg>
      </pc:sldChg>
      <pc:sldChg chg="addSp delSp modSp del mod">
        <pc:chgData name="Matthew Weber" userId="cb8fa425-774b-40a7-b0f2-d5b57e79fa6f" providerId="ADAL" clId="{416331A4-5993-4ABC-9964-79E951A960A4}" dt="2024-07-05T16:48:05.258" v="535" actId="2696"/>
        <pc:sldMkLst>
          <pc:docMk/>
          <pc:sldMk cId="754623724" sldId="258"/>
        </pc:sldMkLst>
        <pc:spChg chg="del mod">
          <ac:chgData name="Matthew Weber" userId="cb8fa425-774b-40a7-b0f2-d5b57e79fa6f" providerId="ADAL" clId="{416331A4-5993-4ABC-9964-79E951A960A4}" dt="2024-07-05T16:47:54.265" v="531" actId="478"/>
          <ac:spMkLst>
            <pc:docMk/>
            <pc:sldMk cId="754623724" sldId="258"/>
            <ac:spMk id="3" creationId="{8F4C1733-6E4C-D12A-B536-419328C4EDAA}"/>
          </ac:spMkLst>
        </pc:spChg>
        <pc:spChg chg="add mod">
          <ac:chgData name="Matthew Weber" userId="cb8fa425-774b-40a7-b0f2-d5b57e79fa6f" providerId="ADAL" clId="{416331A4-5993-4ABC-9964-79E951A960A4}" dt="2024-07-05T16:47:54.265" v="531" actId="478"/>
          <ac:spMkLst>
            <pc:docMk/>
            <pc:sldMk cId="754623724" sldId="258"/>
            <ac:spMk id="5" creationId="{37C779A9-BF6E-5C4F-47D3-84150ED96C80}"/>
          </ac:spMkLst>
        </pc:spChg>
        <pc:spChg chg="del mod">
          <ac:chgData name="Matthew Weber" userId="cb8fa425-774b-40a7-b0f2-d5b57e79fa6f" providerId="ADAL" clId="{416331A4-5993-4ABC-9964-79E951A960A4}" dt="2024-07-01T19:42:48.071" v="103" actId="478"/>
          <ac:spMkLst>
            <pc:docMk/>
            <pc:sldMk cId="754623724" sldId="258"/>
            <ac:spMk id="28" creationId="{1E4CC2EA-B3E7-7DEC-371C-432750ECA60F}"/>
          </ac:spMkLst>
        </pc:spChg>
        <pc:picChg chg="del">
          <ac:chgData name="Matthew Weber" userId="cb8fa425-774b-40a7-b0f2-d5b57e79fa6f" providerId="ADAL" clId="{416331A4-5993-4ABC-9964-79E951A960A4}" dt="2024-07-01T19:42:44.954" v="101" actId="478"/>
          <ac:picMkLst>
            <pc:docMk/>
            <pc:sldMk cId="754623724" sldId="258"/>
            <ac:picMk id="1027" creationId="{F869B7D7-168B-FCAB-5E27-35BC3A48E375}"/>
          </ac:picMkLst>
        </pc:picChg>
      </pc:sldChg>
      <pc:sldChg chg="addSp delSp modSp mod">
        <pc:chgData name="Matthew Weber" userId="cb8fa425-774b-40a7-b0f2-d5b57e79fa6f" providerId="ADAL" clId="{416331A4-5993-4ABC-9964-79E951A960A4}" dt="2024-07-05T16:48:17.918" v="553" actId="14100"/>
        <pc:sldMkLst>
          <pc:docMk/>
          <pc:sldMk cId="4169116557" sldId="259"/>
        </pc:sldMkLst>
        <pc:spChg chg="mod">
          <ac:chgData name="Matthew Weber" userId="cb8fa425-774b-40a7-b0f2-d5b57e79fa6f" providerId="ADAL" clId="{416331A4-5993-4ABC-9964-79E951A960A4}" dt="2024-07-05T16:48:17.918" v="553" actId="14100"/>
          <ac:spMkLst>
            <pc:docMk/>
            <pc:sldMk cId="4169116557" sldId="259"/>
            <ac:spMk id="2" creationId="{51C08503-DA61-147C-F172-6AB2F4E1D578}"/>
          </ac:spMkLst>
        </pc:spChg>
        <pc:spChg chg="mod">
          <ac:chgData name="Matthew Weber" userId="cb8fa425-774b-40a7-b0f2-d5b57e79fa6f" providerId="ADAL" clId="{416331A4-5993-4ABC-9964-79E951A960A4}" dt="2024-07-05T16:48:01.583" v="534" actId="20577"/>
          <ac:spMkLst>
            <pc:docMk/>
            <pc:sldMk cId="4169116557" sldId="259"/>
            <ac:spMk id="3" creationId="{8F4C1733-6E4C-D12A-B536-419328C4EDAA}"/>
          </ac:spMkLst>
        </pc:spChg>
        <pc:spChg chg="add mod">
          <ac:chgData name="Matthew Weber" userId="cb8fa425-774b-40a7-b0f2-d5b57e79fa6f" providerId="ADAL" clId="{416331A4-5993-4ABC-9964-79E951A960A4}" dt="2024-07-01T19:44:53.795" v="132"/>
          <ac:spMkLst>
            <pc:docMk/>
            <pc:sldMk cId="4169116557" sldId="259"/>
            <ac:spMk id="9" creationId="{2AF02388-7F6A-CFD1-D458-03BCE580CAF5}"/>
          </ac:spMkLst>
        </pc:spChg>
        <pc:spChg chg="del">
          <ac:chgData name="Matthew Weber" userId="cb8fa425-774b-40a7-b0f2-d5b57e79fa6f" providerId="ADAL" clId="{416331A4-5993-4ABC-9964-79E951A960A4}" dt="2024-07-01T19:44:57.376" v="133" actId="26606"/>
          <ac:spMkLst>
            <pc:docMk/>
            <pc:sldMk cId="4169116557" sldId="259"/>
            <ac:spMk id="3100" creationId="{0E3596DD-156A-473E-9BB3-C6A29F7574E9}"/>
          </ac:spMkLst>
        </pc:spChg>
        <pc:spChg chg="del">
          <ac:chgData name="Matthew Weber" userId="cb8fa425-774b-40a7-b0f2-d5b57e79fa6f" providerId="ADAL" clId="{416331A4-5993-4ABC-9964-79E951A960A4}" dt="2024-07-01T19:44:57.376" v="133" actId="26606"/>
          <ac:spMkLst>
            <pc:docMk/>
            <pc:sldMk cId="4169116557" sldId="259"/>
            <ac:spMk id="3102" creationId="{2C46C4D6-C474-4E92-B52E-944C1118F7B6}"/>
          </ac:spMkLst>
        </pc:spChg>
        <pc:spChg chg="add">
          <ac:chgData name="Matthew Weber" userId="cb8fa425-774b-40a7-b0f2-d5b57e79fa6f" providerId="ADAL" clId="{416331A4-5993-4ABC-9964-79E951A960A4}" dt="2024-07-01T19:44:57.376" v="133" actId="26606"/>
          <ac:spMkLst>
            <pc:docMk/>
            <pc:sldMk cId="4169116557" sldId="259"/>
            <ac:spMk id="3107" creationId="{0E3596DD-156A-473E-9BB3-C6A29F7574E9}"/>
          </ac:spMkLst>
        </pc:spChg>
        <pc:spChg chg="add">
          <ac:chgData name="Matthew Weber" userId="cb8fa425-774b-40a7-b0f2-d5b57e79fa6f" providerId="ADAL" clId="{416331A4-5993-4ABC-9964-79E951A960A4}" dt="2024-07-01T19:44:57.376" v="133" actId="26606"/>
          <ac:spMkLst>
            <pc:docMk/>
            <pc:sldMk cId="4169116557" sldId="259"/>
            <ac:spMk id="3109" creationId="{2C46C4D6-C474-4E92-B52E-944C1118F7B6}"/>
          </ac:spMkLst>
        </pc:spChg>
        <pc:grpChg chg="del">
          <ac:chgData name="Matthew Weber" userId="cb8fa425-774b-40a7-b0f2-d5b57e79fa6f" providerId="ADAL" clId="{416331A4-5993-4ABC-9964-79E951A960A4}" dt="2024-07-01T19:44:38.645" v="131" actId="478"/>
          <ac:grpSpMkLst>
            <pc:docMk/>
            <pc:sldMk cId="4169116557" sldId="259"/>
            <ac:grpSpMk id="4" creationId="{319665D7-51BC-9AEB-AE9A-F0228584F2D5}"/>
          </ac:grpSpMkLst>
        </pc:grpChg>
        <pc:grpChg chg="add mod">
          <ac:chgData name="Matthew Weber" userId="cb8fa425-774b-40a7-b0f2-d5b57e79fa6f" providerId="ADAL" clId="{416331A4-5993-4ABC-9964-79E951A960A4}" dt="2024-07-01T19:44:57.376" v="133" actId="26606"/>
          <ac:grpSpMkLst>
            <pc:docMk/>
            <pc:sldMk cId="4169116557" sldId="259"/>
            <ac:grpSpMk id="7" creationId="{35010948-3A45-F26C-696D-025D924755B7}"/>
          </ac:grpSpMkLst>
        </pc:grpChg>
        <pc:picChg chg="add mod">
          <ac:chgData name="Matthew Weber" userId="cb8fa425-774b-40a7-b0f2-d5b57e79fa6f" providerId="ADAL" clId="{416331A4-5993-4ABC-9964-79E951A960A4}" dt="2024-07-01T19:44:53.795" v="132"/>
          <ac:picMkLst>
            <pc:docMk/>
            <pc:sldMk cId="4169116557" sldId="259"/>
            <ac:picMk id="8" creationId="{7C684AA8-0E92-3924-527B-6A2F2D7D9EB4}"/>
          </ac:picMkLst>
        </pc:picChg>
      </pc:sldChg>
      <pc:sldChg chg="addSp delSp modSp mod">
        <pc:chgData name="Matthew Weber" userId="cb8fa425-774b-40a7-b0f2-d5b57e79fa6f" providerId="ADAL" clId="{416331A4-5993-4ABC-9964-79E951A960A4}" dt="2024-07-05T16:50:16.187" v="621" actId="20577"/>
        <pc:sldMkLst>
          <pc:docMk/>
          <pc:sldMk cId="2846251533" sldId="260"/>
        </pc:sldMkLst>
        <pc:spChg chg="mod">
          <ac:chgData name="Matthew Weber" userId="cb8fa425-774b-40a7-b0f2-d5b57e79fa6f" providerId="ADAL" clId="{416331A4-5993-4ABC-9964-79E951A960A4}" dt="2024-07-05T16:48:52.448" v="573" actId="14100"/>
          <ac:spMkLst>
            <pc:docMk/>
            <pc:sldMk cId="2846251533" sldId="260"/>
            <ac:spMk id="2" creationId="{51C08503-DA61-147C-F172-6AB2F4E1D578}"/>
          </ac:spMkLst>
        </pc:spChg>
        <pc:spChg chg="mod">
          <ac:chgData name="Matthew Weber" userId="cb8fa425-774b-40a7-b0f2-d5b57e79fa6f" providerId="ADAL" clId="{416331A4-5993-4ABC-9964-79E951A960A4}" dt="2024-07-05T16:50:16.187" v="621" actId="20577"/>
          <ac:spMkLst>
            <pc:docMk/>
            <pc:sldMk cId="2846251533" sldId="260"/>
            <ac:spMk id="3" creationId="{8F4C1733-6E4C-D12A-B536-419328C4EDAA}"/>
          </ac:spMkLst>
        </pc:spChg>
        <pc:spChg chg="add mod">
          <ac:chgData name="Matthew Weber" userId="cb8fa425-774b-40a7-b0f2-d5b57e79fa6f" providerId="ADAL" clId="{416331A4-5993-4ABC-9964-79E951A960A4}" dt="2024-07-01T19:48:29.387" v="158" actId="1076"/>
          <ac:spMkLst>
            <pc:docMk/>
            <pc:sldMk cId="2846251533" sldId="260"/>
            <ac:spMk id="9" creationId="{843AF394-AC7E-BC1B-E0E5-246867D9B98F}"/>
          </ac:spMkLst>
        </pc:spChg>
        <pc:spChg chg="del">
          <ac:chgData name="Matthew Weber" userId="cb8fa425-774b-40a7-b0f2-d5b57e79fa6f" providerId="ADAL" clId="{416331A4-5993-4ABC-9964-79E951A960A4}" dt="2024-07-01T19:47:56.823" v="149" actId="26606"/>
          <ac:spMkLst>
            <pc:docMk/>
            <pc:sldMk cId="2846251533" sldId="260"/>
            <ac:spMk id="25" creationId="{0E3596DD-156A-473E-9BB3-C6A29F7574E9}"/>
          </ac:spMkLst>
        </pc:spChg>
        <pc:spChg chg="del">
          <ac:chgData name="Matthew Weber" userId="cb8fa425-774b-40a7-b0f2-d5b57e79fa6f" providerId="ADAL" clId="{416331A4-5993-4ABC-9964-79E951A960A4}" dt="2024-07-01T19:47:56.823" v="149" actId="26606"/>
          <ac:spMkLst>
            <pc:docMk/>
            <pc:sldMk cId="2846251533" sldId="260"/>
            <ac:spMk id="27" creationId="{2C46C4D6-C474-4E92-B52E-944C1118F7B6}"/>
          </ac:spMkLst>
        </pc:spChg>
        <pc:spChg chg="add mod">
          <ac:chgData name="Matthew Weber" userId="cb8fa425-774b-40a7-b0f2-d5b57e79fa6f" providerId="ADAL" clId="{416331A4-5993-4ABC-9964-79E951A960A4}" dt="2024-07-01T19:47:54.722" v="148"/>
          <ac:spMkLst>
            <pc:docMk/>
            <pc:sldMk cId="2846251533" sldId="260"/>
            <ac:spMk id="35" creationId="{B0D98DC1-E749-3625-CEF7-283A02F21C45}"/>
          </ac:spMkLst>
        </pc:spChg>
        <pc:spChg chg="add">
          <ac:chgData name="Matthew Weber" userId="cb8fa425-774b-40a7-b0f2-d5b57e79fa6f" providerId="ADAL" clId="{416331A4-5993-4ABC-9964-79E951A960A4}" dt="2024-07-01T19:47:56.823" v="149" actId="26606"/>
          <ac:spMkLst>
            <pc:docMk/>
            <pc:sldMk cId="2846251533" sldId="260"/>
            <ac:spMk id="40" creationId="{0E3596DD-156A-473E-9BB3-C6A29F7574E9}"/>
          </ac:spMkLst>
        </pc:spChg>
        <pc:spChg chg="add">
          <ac:chgData name="Matthew Weber" userId="cb8fa425-774b-40a7-b0f2-d5b57e79fa6f" providerId="ADAL" clId="{416331A4-5993-4ABC-9964-79E951A960A4}" dt="2024-07-01T19:47:56.823" v="149" actId="26606"/>
          <ac:spMkLst>
            <pc:docMk/>
            <pc:sldMk cId="2846251533" sldId="260"/>
            <ac:spMk id="42" creationId="{2C46C4D6-C474-4E92-B52E-944C1118F7B6}"/>
          </ac:spMkLst>
        </pc:spChg>
        <pc:grpChg chg="del">
          <ac:chgData name="Matthew Weber" userId="cb8fa425-774b-40a7-b0f2-d5b57e79fa6f" providerId="ADAL" clId="{416331A4-5993-4ABC-9964-79E951A960A4}" dt="2024-07-01T19:47:44.946" v="147" actId="478"/>
          <ac:grpSpMkLst>
            <pc:docMk/>
            <pc:sldMk cId="2846251533" sldId="260"/>
            <ac:grpSpMk id="4" creationId="{6FA23A0E-F7AA-FB62-F255-AE778F4B3225}"/>
          </ac:grpSpMkLst>
        </pc:grpChg>
        <pc:grpChg chg="add mod">
          <ac:chgData name="Matthew Weber" userId="cb8fa425-774b-40a7-b0f2-d5b57e79fa6f" providerId="ADAL" clId="{416331A4-5993-4ABC-9964-79E951A960A4}" dt="2024-07-01T19:48:01.891" v="150" actId="14100"/>
          <ac:grpSpMkLst>
            <pc:docMk/>
            <pc:sldMk cId="2846251533" sldId="260"/>
            <ac:grpSpMk id="7" creationId="{1F815B1C-9F82-F635-81A2-E53B34D803D2}"/>
          </ac:grpSpMkLst>
        </pc:grpChg>
        <pc:picChg chg="add mod">
          <ac:chgData name="Matthew Weber" userId="cb8fa425-774b-40a7-b0f2-d5b57e79fa6f" providerId="ADAL" clId="{416331A4-5993-4ABC-9964-79E951A960A4}" dt="2024-07-01T19:47:54.722" v="148"/>
          <ac:picMkLst>
            <pc:docMk/>
            <pc:sldMk cId="2846251533" sldId="260"/>
            <ac:picMk id="8" creationId="{0AC2847F-5EE7-3DA9-EDF3-EFD3B12883BE}"/>
          </ac:picMkLst>
        </pc:picChg>
      </pc:sldChg>
      <pc:sldChg chg="addSp delSp modSp mod">
        <pc:chgData name="Matthew Weber" userId="cb8fa425-774b-40a7-b0f2-d5b57e79fa6f" providerId="ADAL" clId="{416331A4-5993-4ABC-9964-79E951A960A4}" dt="2024-07-05T16:50:19.963" v="625" actId="20577"/>
        <pc:sldMkLst>
          <pc:docMk/>
          <pc:sldMk cId="2595567678" sldId="261"/>
        </pc:sldMkLst>
        <pc:spChg chg="mod">
          <ac:chgData name="Matthew Weber" userId="cb8fa425-774b-40a7-b0f2-d5b57e79fa6f" providerId="ADAL" clId="{416331A4-5993-4ABC-9964-79E951A960A4}" dt="2024-07-05T16:49:10.571" v="592" actId="1076"/>
          <ac:spMkLst>
            <pc:docMk/>
            <pc:sldMk cId="2595567678" sldId="261"/>
            <ac:spMk id="2" creationId="{51C08503-DA61-147C-F172-6AB2F4E1D578}"/>
          </ac:spMkLst>
        </pc:spChg>
        <pc:spChg chg="mod">
          <ac:chgData name="Matthew Weber" userId="cb8fa425-774b-40a7-b0f2-d5b57e79fa6f" providerId="ADAL" clId="{416331A4-5993-4ABC-9964-79E951A960A4}" dt="2024-07-05T16:50:19.963" v="625" actId="20577"/>
          <ac:spMkLst>
            <pc:docMk/>
            <pc:sldMk cId="2595567678" sldId="261"/>
            <ac:spMk id="3" creationId="{8F4C1733-6E4C-D12A-B536-419328C4EDAA}"/>
          </ac:spMkLst>
        </pc:spChg>
        <pc:spChg chg="add mod">
          <ac:chgData name="Matthew Weber" userId="cb8fa425-774b-40a7-b0f2-d5b57e79fa6f" providerId="ADAL" clId="{416331A4-5993-4ABC-9964-79E951A960A4}" dt="2024-07-01T19:50:03.071" v="165"/>
          <ac:spMkLst>
            <pc:docMk/>
            <pc:sldMk cId="2595567678" sldId="261"/>
            <ac:spMk id="6" creationId="{FDA27093-E9E8-601D-BA06-AB7ECF8A25A6}"/>
          </ac:spMkLst>
        </pc:spChg>
        <pc:spChg chg="add mod">
          <ac:chgData name="Matthew Weber" userId="cb8fa425-774b-40a7-b0f2-d5b57e79fa6f" providerId="ADAL" clId="{416331A4-5993-4ABC-9964-79E951A960A4}" dt="2024-07-01T19:50:36.118" v="174" actId="14100"/>
          <ac:spMkLst>
            <pc:docMk/>
            <pc:sldMk cId="2595567678" sldId="261"/>
            <ac:spMk id="11" creationId="{9201B8F1-C60D-3E13-E15E-E87943B1618A}"/>
          </ac:spMkLst>
        </pc:spChg>
        <pc:grpChg chg="add mod">
          <ac:chgData name="Matthew Weber" userId="cb8fa425-774b-40a7-b0f2-d5b57e79fa6f" providerId="ADAL" clId="{416331A4-5993-4ABC-9964-79E951A960A4}" dt="2024-07-01T19:50:26.527" v="170" actId="1076"/>
          <ac:grpSpMkLst>
            <pc:docMk/>
            <pc:sldMk cId="2595567678" sldId="261"/>
            <ac:grpSpMk id="4" creationId="{D1D509F5-4D95-119F-17C2-6124673FE6F4}"/>
          </ac:grpSpMkLst>
        </pc:grpChg>
        <pc:grpChg chg="del">
          <ac:chgData name="Matthew Weber" userId="cb8fa425-774b-40a7-b0f2-d5b57e79fa6f" providerId="ADAL" clId="{416331A4-5993-4ABC-9964-79E951A960A4}" dt="2024-07-01T19:49:48.795" v="164" actId="478"/>
          <ac:grpSpMkLst>
            <pc:docMk/>
            <pc:sldMk cId="2595567678" sldId="261"/>
            <ac:grpSpMk id="7" creationId="{A9B38DA0-A910-D14D-4E01-1D4C92F7C4AA}"/>
          </ac:grpSpMkLst>
        </pc:grpChg>
        <pc:picChg chg="add mod">
          <ac:chgData name="Matthew Weber" userId="cb8fa425-774b-40a7-b0f2-d5b57e79fa6f" providerId="ADAL" clId="{416331A4-5993-4ABC-9964-79E951A960A4}" dt="2024-07-01T19:50:03.071" v="165"/>
          <ac:picMkLst>
            <pc:docMk/>
            <pc:sldMk cId="2595567678" sldId="261"/>
            <ac:picMk id="5" creationId="{C217248B-CABB-A628-0669-AB8A6CFE2E60}"/>
          </ac:picMkLst>
        </pc:picChg>
      </pc:sldChg>
      <pc:sldChg chg="addSp delSp modSp mod">
        <pc:chgData name="Matthew Weber" userId="cb8fa425-774b-40a7-b0f2-d5b57e79fa6f" providerId="ADAL" clId="{416331A4-5993-4ABC-9964-79E951A960A4}" dt="2024-07-05T16:50:23.679" v="627" actId="20577"/>
        <pc:sldMkLst>
          <pc:docMk/>
          <pc:sldMk cId="3183407483" sldId="262"/>
        </pc:sldMkLst>
        <pc:spChg chg="mod">
          <ac:chgData name="Matthew Weber" userId="cb8fa425-774b-40a7-b0f2-d5b57e79fa6f" providerId="ADAL" clId="{416331A4-5993-4ABC-9964-79E951A960A4}" dt="2024-07-05T16:49:24.432" v="611" actId="14100"/>
          <ac:spMkLst>
            <pc:docMk/>
            <pc:sldMk cId="3183407483" sldId="262"/>
            <ac:spMk id="2" creationId="{51C08503-DA61-147C-F172-6AB2F4E1D578}"/>
          </ac:spMkLst>
        </pc:spChg>
        <pc:spChg chg="mod">
          <ac:chgData name="Matthew Weber" userId="cb8fa425-774b-40a7-b0f2-d5b57e79fa6f" providerId="ADAL" clId="{416331A4-5993-4ABC-9964-79E951A960A4}" dt="2024-07-05T16:50:23.679" v="627" actId="20577"/>
          <ac:spMkLst>
            <pc:docMk/>
            <pc:sldMk cId="3183407483" sldId="262"/>
            <ac:spMk id="3" creationId="{8F4C1733-6E4C-D12A-B536-419328C4EDAA}"/>
          </ac:spMkLst>
        </pc:spChg>
        <pc:spChg chg="add">
          <ac:chgData name="Matthew Weber" userId="cb8fa425-774b-40a7-b0f2-d5b57e79fa6f" providerId="ADAL" clId="{416331A4-5993-4ABC-9964-79E951A960A4}" dt="2024-07-02T13:12:10.490" v="175"/>
          <ac:spMkLst>
            <pc:docMk/>
            <pc:sldMk cId="3183407483" sldId="262"/>
            <ac:spMk id="7" creationId="{0CE00BF5-FD59-98A6-9965-E4D0BF425713}"/>
          </ac:spMkLst>
        </pc:spChg>
        <pc:spChg chg="add">
          <ac:chgData name="Matthew Weber" userId="cb8fa425-774b-40a7-b0f2-d5b57e79fa6f" providerId="ADAL" clId="{416331A4-5993-4ABC-9964-79E951A960A4}" dt="2024-07-02T13:12:10.490" v="175"/>
          <ac:spMkLst>
            <pc:docMk/>
            <pc:sldMk cId="3183407483" sldId="262"/>
            <ac:spMk id="8" creationId="{1A4D238D-D470-26AA-4C0E-E27A28D29252}"/>
          </ac:spMkLst>
        </pc:spChg>
        <pc:spChg chg="add mod">
          <ac:chgData name="Matthew Weber" userId="cb8fa425-774b-40a7-b0f2-d5b57e79fa6f" providerId="ADAL" clId="{416331A4-5993-4ABC-9964-79E951A960A4}" dt="2024-07-02T13:13:39.089" v="205" actId="1076"/>
          <ac:spMkLst>
            <pc:docMk/>
            <pc:sldMk cId="3183407483" sldId="262"/>
            <ac:spMk id="10" creationId="{14DF519F-C208-6664-1520-FD7815DEB471}"/>
          </ac:spMkLst>
        </pc:spChg>
        <pc:grpChg chg="del">
          <ac:chgData name="Matthew Weber" userId="cb8fa425-774b-40a7-b0f2-d5b57e79fa6f" providerId="ADAL" clId="{416331A4-5993-4ABC-9964-79E951A960A4}" dt="2024-07-02T13:12:43.027" v="178" actId="478"/>
          <ac:grpSpMkLst>
            <pc:docMk/>
            <pc:sldMk cId="3183407483" sldId="262"/>
            <ac:grpSpMk id="4" creationId="{87661991-24F6-B23C-2582-730658680274}"/>
          </ac:grpSpMkLst>
        </pc:grpChg>
        <pc:picChg chg="add mod">
          <ac:chgData name="Matthew Weber" userId="cb8fa425-774b-40a7-b0f2-d5b57e79fa6f" providerId="ADAL" clId="{416331A4-5993-4ABC-9964-79E951A960A4}" dt="2024-07-02T13:13:00.401" v="182" actId="1076"/>
          <ac:picMkLst>
            <pc:docMk/>
            <pc:sldMk cId="3183407483" sldId="262"/>
            <ac:picMk id="9" creationId="{194D4488-E087-472B-1A0F-8048AD5BA807}"/>
          </ac:picMkLst>
        </pc:picChg>
        <pc:picChg chg="add">
          <ac:chgData name="Matthew Weber" userId="cb8fa425-774b-40a7-b0f2-d5b57e79fa6f" providerId="ADAL" clId="{416331A4-5993-4ABC-9964-79E951A960A4}" dt="2024-07-02T13:12:10.490" v="175"/>
          <ac:picMkLst>
            <pc:docMk/>
            <pc:sldMk cId="3183407483" sldId="262"/>
            <ac:picMk id="2049" creationId="{4752A9B7-1301-1BFF-8F5E-EC74A4535228}"/>
          </ac:picMkLst>
        </pc:picChg>
      </pc:sldChg>
      <pc:sldChg chg="addSp delSp modSp new mod setBg">
        <pc:chgData name="Matthew Weber" userId="cb8fa425-774b-40a7-b0f2-d5b57e79fa6f" providerId="ADAL" clId="{416331A4-5993-4ABC-9964-79E951A960A4}" dt="2024-07-05T17:42:31.457" v="1978" actId="20577"/>
        <pc:sldMkLst>
          <pc:docMk/>
          <pc:sldMk cId="1355892443" sldId="263"/>
        </pc:sldMkLst>
        <pc:spChg chg="del">
          <ac:chgData name="Matthew Weber" userId="cb8fa425-774b-40a7-b0f2-d5b57e79fa6f" providerId="ADAL" clId="{416331A4-5993-4ABC-9964-79E951A960A4}" dt="2024-07-02T13:14:10.871" v="208" actId="478"/>
          <ac:spMkLst>
            <pc:docMk/>
            <pc:sldMk cId="1355892443" sldId="263"/>
            <ac:spMk id="2" creationId="{E86DADA9-7E03-1B77-BB53-847C56662AF6}"/>
          </ac:spMkLst>
        </pc:spChg>
        <pc:spChg chg="del">
          <ac:chgData name="Matthew Weber" userId="cb8fa425-774b-40a7-b0f2-d5b57e79fa6f" providerId="ADAL" clId="{416331A4-5993-4ABC-9964-79E951A960A4}" dt="2024-07-02T13:14:07.357" v="207" actId="478"/>
          <ac:spMkLst>
            <pc:docMk/>
            <pc:sldMk cId="1355892443" sldId="263"/>
            <ac:spMk id="3" creationId="{7C721AE4-3366-4708-A6B5-D6311C019B54}"/>
          </ac:spMkLst>
        </pc:spChg>
        <pc:spChg chg="add mod">
          <ac:chgData name="Matthew Weber" userId="cb8fa425-774b-40a7-b0f2-d5b57e79fa6f" providerId="ADAL" clId="{416331A4-5993-4ABC-9964-79E951A960A4}" dt="2024-07-05T16:50:51.132" v="650" actId="14100"/>
          <ac:spMkLst>
            <pc:docMk/>
            <pc:sldMk cId="1355892443" sldId="263"/>
            <ac:spMk id="4" creationId="{D41CD4A4-34F9-C2DF-2E96-BBC1E8A26D1A}"/>
          </ac:spMkLst>
        </pc:spChg>
        <pc:spChg chg="add mod">
          <ac:chgData name="Matthew Weber" userId="cb8fa425-774b-40a7-b0f2-d5b57e79fa6f" providerId="ADAL" clId="{416331A4-5993-4ABC-9964-79E951A960A4}" dt="2024-07-05T17:42:31.457" v="1978" actId="20577"/>
          <ac:spMkLst>
            <pc:docMk/>
            <pc:sldMk cId="1355892443" sldId="263"/>
            <ac:spMk id="5" creationId="{A396B25C-6CA6-8604-7851-0C719FDF0968}"/>
          </ac:spMkLst>
        </pc:spChg>
        <pc:spChg chg="add mod">
          <ac:chgData name="Matthew Weber" userId="cb8fa425-774b-40a7-b0f2-d5b57e79fa6f" providerId="ADAL" clId="{416331A4-5993-4ABC-9964-79E951A960A4}" dt="2024-07-02T13:15:26.829" v="218" actId="113"/>
          <ac:spMkLst>
            <pc:docMk/>
            <pc:sldMk cId="1355892443" sldId="263"/>
            <ac:spMk id="6" creationId="{7A1B54FB-901E-1329-0206-4243DAD2AAA2}"/>
          </ac:spMkLst>
        </pc:spChg>
        <pc:spChg chg="add mod">
          <ac:chgData name="Matthew Weber" userId="cb8fa425-774b-40a7-b0f2-d5b57e79fa6f" providerId="ADAL" clId="{416331A4-5993-4ABC-9964-79E951A960A4}" dt="2024-07-05T17:42:05.879" v="1964" actId="1076"/>
          <ac:spMkLst>
            <pc:docMk/>
            <pc:sldMk cId="1355892443" sldId="263"/>
            <ac:spMk id="8" creationId="{ACE3DD40-6EB0-E387-2AC2-67F2C428EAE8}"/>
          </ac:spMkLst>
        </pc:spChg>
        <pc:spChg chg="add mod">
          <ac:chgData name="Matthew Weber" userId="cb8fa425-774b-40a7-b0f2-d5b57e79fa6f" providerId="ADAL" clId="{416331A4-5993-4ABC-9964-79E951A960A4}" dt="2024-07-02T13:15:26.829" v="218" actId="113"/>
          <ac:spMkLst>
            <pc:docMk/>
            <pc:sldMk cId="1355892443" sldId="263"/>
            <ac:spMk id="12" creationId="{A949F5A0-DB8E-C20C-00E9-581721AB278C}"/>
          </ac:spMkLst>
        </pc:spChg>
        <pc:spChg chg="add mod">
          <ac:chgData name="Matthew Weber" userId="cb8fa425-774b-40a7-b0f2-d5b57e79fa6f" providerId="ADAL" clId="{416331A4-5993-4ABC-9964-79E951A960A4}" dt="2024-07-02T13:17:24.190" v="238"/>
          <ac:spMkLst>
            <pc:docMk/>
            <pc:sldMk cId="1355892443" sldId="263"/>
            <ac:spMk id="15" creationId="{8FBF9081-809F-3C15-02DA-243EFE602856}"/>
          </ac:spMkLst>
        </pc:spChg>
        <pc:spChg chg="add mod">
          <ac:chgData name="Matthew Weber" userId="cb8fa425-774b-40a7-b0f2-d5b57e79fa6f" providerId="ADAL" clId="{416331A4-5993-4ABC-9964-79E951A960A4}" dt="2024-07-02T13:17:24.190" v="238"/>
          <ac:spMkLst>
            <pc:docMk/>
            <pc:sldMk cId="1355892443" sldId="263"/>
            <ac:spMk id="16" creationId="{91AB19ED-143A-1DBB-1E44-43860069DDFD}"/>
          </ac:spMkLst>
        </pc:spChg>
        <pc:spChg chg="add mod">
          <ac:chgData name="Matthew Weber" userId="cb8fa425-774b-40a7-b0f2-d5b57e79fa6f" providerId="ADAL" clId="{416331A4-5993-4ABC-9964-79E951A960A4}" dt="2024-07-02T13:17:56.512" v="251" actId="1076"/>
          <ac:spMkLst>
            <pc:docMk/>
            <pc:sldMk cId="1355892443" sldId="263"/>
            <ac:spMk id="17" creationId="{92611AB1-9545-7560-C8B8-D99A14CA0584}"/>
          </ac:spMkLst>
        </pc:spChg>
        <pc:spChg chg="add">
          <ac:chgData name="Matthew Weber" userId="cb8fa425-774b-40a7-b0f2-d5b57e79fa6f" providerId="ADAL" clId="{416331A4-5993-4ABC-9964-79E951A960A4}" dt="2024-07-02T13:17:29.511" v="240" actId="26606"/>
          <ac:spMkLst>
            <pc:docMk/>
            <pc:sldMk cId="1355892443" sldId="263"/>
            <ac:spMk id="22" creationId="{0E3596DD-156A-473E-9BB3-C6A29F7574E9}"/>
          </ac:spMkLst>
        </pc:spChg>
        <pc:spChg chg="add">
          <ac:chgData name="Matthew Weber" userId="cb8fa425-774b-40a7-b0f2-d5b57e79fa6f" providerId="ADAL" clId="{416331A4-5993-4ABC-9964-79E951A960A4}" dt="2024-07-02T13:17:29.511" v="240" actId="26606"/>
          <ac:spMkLst>
            <pc:docMk/>
            <pc:sldMk cId="1355892443" sldId="263"/>
            <ac:spMk id="24" creationId="{2C46C4D6-C474-4E92-B52E-944C1118F7B6}"/>
          </ac:spMkLst>
        </pc:spChg>
        <pc:grpChg chg="add mod">
          <ac:chgData name="Matthew Weber" userId="cb8fa425-774b-40a7-b0f2-d5b57e79fa6f" providerId="ADAL" clId="{416331A4-5993-4ABC-9964-79E951A960A4}" dt="2024-07-02T13:15:24.034" v="217" actId="113"/>
          <ac:grpSpMkLst>
            <pc:docMk/>
            <pc:sldMk cId="1355892443" sldId="263"/>
            <ac:grpSpMk id="7" creationId="{305CE334-7F51-D6E8-804F-9C378DAE2E77}"/>
          </ac:grpSpMkLst>
        </pc:grpChg>
        <pc:grpChg chg="add del mod">
          <ac:chgData name="Matthew Weber" userId="cb8fa425-774b-40a7-b0f2-d5b57e79fa6f" providerId="ADAL" clId="{416331A4-5993-4ABC-9964-79E951A960A4}" dt="2024-07-05T17:02:58.070" v="826" actId="478"/>
          <ac:grpSpMkLst>
            <pc:docMk/>
            <pc:sldMk cId="1355892443" sldId="263"/>
            <ac:grpSpMk id="13" creationId="{ABC30E07-A77C-A0C1-3EB9-6473540658D3}"/>
          </ac:grpSpMkLst>
        </pc:grpChg>
        <pc:picChg chg="add mod modCrop">
          <ac:chgData name="Matthew Weber" userId="cb8fa425-774b-40a7-b0f2-d5b57e79fa6f" providerId="ADAL" clId="{416331A4-5993-4ABC-9964-79E951A960A4}" dt="2024-07-05T17:06:40.933" v="851" actId="732"/>
          <ac:picMkLst>
            <pc:docMk/>
            <pc:sldMk cId="1355892443" sldId="263"/>
            <ac:picMk id="3" creationId="{D2060EE5-1932-9815-381A-6279F1F8EB6E}"/>
          </ac:picMkLst>
        </pc:picChg>
        <pc:picChg chg="add mod modCrop">
          <ac:chgData name="Matthew Weber" userId="cb8fa425-774b-40a7-b0f2-d5b57e79fa6f" providerId="ADAL" clId="{416331A4-5993-4ABC-9964-79E951A960A4}" dt="2024-07-05T17:41:32.760" v="1951" actId="1076"/>
          <ac:picMkLst>
            <pc:docMk/>
            <pc:sldMk cId="1355892443" sldId="263"/>
            <ac:picMk id="7" creationId="{09022F99-182F-8252-A6A8-8520DED84B7C}"/>
          </ac:picMkLst>
        </pc:picChg>
        <pc:picChg chg="add mod">
          <ac:chgData name="Matthew Weber" userId="cb8fa425-774b-40a7-b0f2-d5b57e79fa6f" providerId="ADAL" clId="{416331A4-5993-4ABC-9964-79E951A960A4}" dt="2024-07-02T13:17:24.190" v="238"/>
          <ac:picMkLst>
            <pc:docMk/>
            <pc:sldMk cId="1355892443" sldId="263"/>
            <ac:picMk id="14" creationId="{1D8DEEB5-A909-BD10-039C-96A8D3912FBB}"/>
          </ac:picMkLst>
        </pc:picChg>
      </pc:sldChg>
      <pc:sldChg chg="addSp delSp modSp new mod setBg">
        <pc:chgData name="Matthew Weber" userId="cb8fa425-774b-40a7-b0f2-d5b57e79fa6f" providerId="ADAL" clId="{416331A4-5993-4ABC-9964-79E951A960A4}" dt="2024-07-05T17:42:51.550" v="1986" actId="20577"/>
        <pc:sldMkLst>
          <pc:docMk/>
          <pc:sldMk cId="1147741241" sldId="264"/>
        </pc:sldMkLst>
        <pc:spChg chg="del">
          <ac:chgData name="Matthew Weber" userId="cb8fa425-774b-40a7-b0f2-d5b57e79fa6f" providerId="ADAL" clId="{416331A4-5993-4ABC-9964-79E951A960A4}" dt="2024-07-02T13:18:47.345" v="260" actId="478"/>
          <ac:spMkLst>
            <pc:docMk/>
            <pc:sldMk cId="1147741241" sldId="264"/>
            <ac:spMk id="2" creationId="{73BC1EA7-8819-8098-5FD8-81A139EBA0F1}"/>
          </ac:spMkLst>
        </pc:spChg>
        <pc:spChg chg="del">
          <ac:chgData name="Matthew Weber" userId="cb8fa425-774b-40a7-b0f2-d5b57e79fa6f" providerId="ADAL" clId="{416331A4-5993-4ABC-9964-79E951A960A4}" dt="2024-07-02T13:18:46.222" v="259" actId="478"/>
          <ac:spMkLst>
            <pc:docMk/>
            <pc:sldMk cId="1147741241" sldId="264"/>
            <ac:spMk id="3" creationId="{CB619907-657F-B0A0-3C69-0286C505E2CD}"/>
          </ac:spMkLst>
        </pc:spChg>
        <pc:spChg chg="add mod">
          <ac:chgData name="Matthew Weber" userId="cb8fa425-774b-40a7-b0f2-d5b57e79fa6f" providerId="ADAL" clId="{416331A4-5993-4ABC-9964-79E951A960A4}" dt="2024-07-05T17:10:03.962" v="1017" actId="14100"/>
          <ac:spMkLst>
            <pc:docMk/>
            <pc:sldMk cId="1147741241" sldId="264"/>
            <ac:spMk id="4" creationId="{65ECD87A-DCCD-81F9-88EB-D08778CDAE02}"/>
          </ac:spMkLst>
        </pc:spChg>
        <pc:spChg chg="add mod">
          <ac:chgData name="Matthew Weber" userId="cb8fa425-774b-40a7-b0f2-d5b57e79fa6f" providerId="ADAL" clId="{416331A4-5993-4ABC-9964-79E951A960A4}" dt="2024-07-05T17:42:46.623" v="1984" actId="20577"/>
          <ac:spMkLst>
            <pc:docMk/>
            <pc:sldMk cId="1147741241" sldId="264"/>
            <ac:spMk id="5" creationId="{7AF545DB-22B2-2F93-3A67-F3BE21C798E1}"/>
          </ac:spMkLst>
        </pc:spChg>
        <pc:spChg chg="add mod">
          <ac:chgData name="Matthew Weber" userId="cb8fa425-774b-40a7-b0f2-d5b57e79fa6f" providerId="ADAL" clId="{416331A4-5993-4ABC-9964-79E951A960A4}" dt="2024-07-05T17:42:51.550" v="1986" actId="20577"/>
          <ac:spMkLst>
            <pc:docMk/>
            <pc:sldMk cId="1147741241" sldId="264"/>
            <ac:spMk id="7" creationId="{7E0B46D4-7339-3517-E166-CD22A449359B}"/>
          </ac:spMkLst>
        </pc:spChg>
        <pc:spChg chg="add">
          <ac:chgData name="Matthew Weber" userId="cb8fa425-774b-40a7-b0f2-d5b57e79fa6f" providerId="ADAL" clId="{416331A4-5993-4ABC-9964-79E951A960A4}" dt="2024-07-02T13:19:54.969" v="270" actId="26606"/>
          <ac:spMkLst>
            <pc:docMk/>
            <pc:sldMk cId="1147741241" sldId="264"/>
            <ac:spMk id="13" creationId="{0E3596DD-156A-473E-9BB3-C6A29F7574E9}"/>
          </ac:spMkLst>
        </pc:spChg>
        <pc:spChg chg="add">
          <ac:chgData name="Matthew Weber" userId="cb8fa425-774b-40a7-b0f2-d5b57e79fa6f" providerId="ADAL" clId="{416331A4-5993-4ABC-9964-79E951A960A4}" dt="2024-07-02T13:19:54.969" v="270" actId="26606"/>
          <ac:spMkLst>
            <pc:docMk/>
            <pc:sldMk cId="1147741241" sldId="264"/>
            <ac:spMk id="15" creationId="{2C46C4D6-C474-4E92-B52E-944C1118F7B6}"/>
          </ac:spMkLst>
        </pc:spChg>
        <pc:grpChg chg="add mod">
          <ac:chgData name="Matthew Weber" userId="cb8fa425-774b-40a7-b0f2-d5b57e79fa6f" providerId="ADAL" clId="{416331A4-5993-4ABC-9964-79E951A960A4}" dt="2024-07-02T13:20:05.506" v="272" actId="1076"/>
          <ac:grpSpMkLst>
            <pc:docMk/>
            <pc:sldMk cId="1147741241" sldId="264"/>
            <ac:grpSpMk id="6" creationId="{47208367-E610-622F-83C6-2793003132C3}"/>
          </ac:grpSpMkLst>
        </pc:grpChg>
        <pc:picChg chg="add mod">
          <ac:chgData name="Matthew Weber" userId="cb8fa425-774b-40a7-b0f2-d5b57e79fa6f" providerId="ADAL" clId="{416331A4-5993-4ABC-9964-79E951A960A4}" dt="2024-07-02T13:19:52.346" v="269"/>
          <ac:picMkLst>
            <pc:docMk/>
            <pc:sldMk cId="1147741241" sldId="264"/>
            <ac:picMk id="8" creationId="{42F8D71E-9AF7-06DD-93F5-A16550E5E87D}"/>
          </ac:picMkLst>
        </pc:picChg>
      </pc:sldChg>
      <pc:sldChg chg="addSp delSp modSp new del mod">
        <pc:chgData name="Matthew Weber" userId="cb8fa425-774b-40a7-b0f2-d5b57e79fa6f" providerId="ADAL" clId="{416331A4-5993-4ABC-9964-79E951A960A4}" dt="2024-07-05T17:19:35.679" v="1208" actId="2696"/>
        <pc:sldMkLst>
          <pc:docMk/>
          <pc:sldMk cId="1905982395" sldId="265"/>
        </pc:sldMkLst>
        <pc:spChg chg="del">
          <ac:chgData name="Matthew Weber" userId="cb8fa425-774b-40a7-b0f2-d5b57e79fa6f" providerId="ADAL" clId="{416331A4-5993-4ABC-9964-79E951A960A4}" dt="2024-07-02T13:20:21.059" v="277" actId="478"/>
          <ac:spMkLst>
            <pc:docMk/>
            <pc:sldMk cId="1905982395" sldId="265"/>
            <ac:spMk id="2" creationId="{4E512163-F871-77F3-BF05-E52C676D4AAD}"/>
          </ac:spMkLst>
        </pc:spChg>
        <pc:spChg chg="del">
          <ac:chgData name="Matthew Weber" userId="cb8fa425-774b-40a7-b0f2-d5b57e79fa6f" providerId="ADAL" clId="{416331A4-5993-4ABC-9964-79E951A960A4}" dt="2024-07-02T13:20:22.093" v="278" actId="478"/>
          <ac:spMkLst>
            <pc:docMk/>
            <pc:sldMk cId="1905982395" sldId="265"/>
            <ac:spMk id="3" creationId="{6964B493-3A65-89F1-1E9C-CF1FE91B8C41}"/>
          </ac:spMkLst>
        </pc:spChg>
        <pc:spChg chg="add mod">
          <ac:chgData name="Matthew Weber" userId="cb8fa425-774b-40a7-b0f2-d5b57e79fa6f" providerId="ADAL" clId="{416331A4-5993-4ABC-9964-79E951A960A4}" dt="2024-07-05T17:10:23.704" v="1037" actId="14100"/>
          <ac:spMkLst>
            <pc:docMk/>
            <pc:sldMk cId="1905982395" sldId="265"/>
            <ac:spMk id="4" creationId="{106FA897-14B7-0696-B57E-54FE6FD0FE6C}"/>
          </ac:spMkLst>
        </pc:spChg>
        <pc:spChg chg="add mod">
          <ac:chgData name="Matthew Weber" userId="cb8fa425-774b-40a7-b0f2-d5b57e79fa6f" providerId="ADAL" clId="{416331A4-5993-4ABC-9964-79E951A960A4}" dt="2024-07-05T17:11:02.043" v="1040" actId="20577"/>
          <ac:spMkLst>
            <pc:docMk/>
            <pc:sldMk cId="1905982395" sldId="265"/>
            <ac:spMk id="5" creationId="{AE1135AD-1466-6B57-32A6-2675874FFC97}"/>
          </ac:spMkLst>
        </pc:spChg>
      </pc:sldChg>
      <pc:sldChg chg="addSp delSp modSp new del mod">
        <pc:chgData name="Matthew Weber" userId="cb8fa425-774b-40a7-b0f2-d5b57e79fa6f" providerId="ADAL" clId="{416331A4-5993-4ABC-9964-79E951A960A4}" dt="2024-07-05T17:20:28.069" v="1221" actId="2696"/>
        <pc:sldMkLst>
          <pc:docMk/>
          <pc:sldMk cId="582507142" sldId="266"/>
        </pc:sldMkLst>
        <pc:spChg chg="del">
          <ac:chgData name="Matthew Weber" userId="cb8fa425-774b-40a7-b0f2-d5b57e79fa6f" providerId="ADAL" clId="{416331A4-5993-4ABC-9964-79E951A960A4}" dt="2024-07-02T13:22:52.406" v="295" actId="478"/>
          <ac:spMkLst>
            <pc:docMk/>
            <pc:sldMk cId="582507142" sldId="266"/>
            <ac:spMk id="2" creationId="{0FBC3D0D-B0C9-E25A-520F-69A0601B1497}"/>
          </ac:spMkLst>
        </pc:spChg>
        <pc:spChg chg="del">
          <ac:chgData name="Matthew Weber" userId="cb8fa425-774b-40a7-b0f2-d5b57e79fa6f" providerId="ADAL" clId="{416331A4-5993-4ABC-9964-79E951A960A4}" dt="2024-07-02T13:22:54.166" v="296" actId="478"/>
          <ac:spMkLst>
            <pc:docMk/>
            <pc:sldMk cId="582507142" sldId="266"/>
            <ac:spMk id="3" creationId="{F280E55F-A7EF-8A03-1914-892FF0FD2CC5}"/>
          </ac:spMkLst>
        </pc:spChg>
        <pc:spChg chg="add mod">
          <ac:chgData name="Matthew Weber" userId="cb8fa425-774b-40a7-b0f2-d5b57e79fa6f" providerId="ADAL" clId="{416331A4-5993-4ABC-9964-79E951A960A4}" dt="2024-07-05T17:15:27.332" v="1165" actId="14100"/>
          <ac:spMkLst>
            <pc:docMk/>
            <pc:sldMk cId="582507142" sldId="266"/>
            <ac:spMk id="4" creationId="{5FD03C18-095E-B1EA-6CA6-7E8302E6FBA5}"/>
          </ac:spMkLst>
        </pc:spChg>
        <pc:spChg chg="add mod">
          <ac:chgData name="Matthew Weber" userId="cb8fa425-774b-40a7-b0f2-d5b57e79fa6f" providerId="ADAL" clId="{416331A4-5993-4ABC-9964-79E951A960A4}" dt="2024-07-05T17:12:40.893" v="1077" actId="20577"/>
          <ac:spMkLst>
            <pc:docMk/>
            <pc:sldMk cId="582507142" sldId="266"/>
            <ac:spMk id="5" creationId="{3E374B41-9A91-C4A2-85A9-241EF7F2BF1B}"/>
          </ac:spMkLst>
        </pc:spChg>
        <pc:spChg chg="add mod">
          <ac:chgData name="Matthew Weber" userId="cb8fa425-774b-40a7-b0f2-d5b57e79fa6f" providerId="ADAL" clId="{416331A4-5993-4ABC-9964-79E951A960A4}" dt="2024-07-02T13:24:40.163" v="310"/>
          <ac:spMkLst>
            <pc:docMk/>
            <pc:sldMk cId="582507142" sldId="266"/>
            <ac:spMk id="8" creationId="{ABA6A881-85BB-9C61-AE72-0AA82773444D}"/>
          </ac:spMkLst>
        </pc:spChg>
        <pc:spChg chg="add mod">
          <ac:chgData name="Matthew Weber" userId="cb8fa425-774b-40a7-b0f2-d5b57e79fa6f" providerId="ADAL" clId="{416331A4-5993-4ABC-9964-79E951A960A4}" dt="2024-07-02T13:24:40.163" v="310"/>
          <ac:spMkLst>
            <pc:docMk/>
            <pc:sldMk cId="582507142" sldId="266"/>
            <ac:spMk id="9" creationId="{8B4F5173-1581-7E89-C855-1E4CDDC48DE8}"/>
          </ac:spMkLst>
        </pc:spChg>
        <pc:spChg chg="add mod">
          <ac:chgData name="Matthew Weber" userId="cb8fa425-774b-40a7-b0f2-d5b57e79fa6f" providerId="ADAL" clId="{416331A4-5993-4ABC-9964-79E951A960A4}" dt="2024-07-02T13:25:11.601" v="317" actId="14100"/>
          <ac:spMkLst>
            <pc:docMk/>
            <pc:sldMk cId="582507142" sldId="266"/>
            <ac:spMk id="10" creationId="{253B0986-C7FC-4FFB-7679-6D2AE8E1711E}"/>
          </ac:spMkLst>
        </pc:spChg>
        <pc:grpChg chg="add mod">
          <ac:chgData name="Matthew Weber" userId="cb8fa425-774b-40a7-b0f2-d5b57e79fa6f" providerId="ADAL" clId="{416331A4-5993-4ABC-9964-79E951A960A4}" dt="2024-07-02T13:25:00.179" v="313" actId="1076"/>
          <ac:grpSpMkLst>
            <pc:docMk/>
            <pc:sldMk cId="582507142" sldId="266"/>
            <ac:grpSpMk id="6" creationId="{904D9E93-6ED9-3FBF-371E-96621EFD434D}"/>
          </ac:grpSpMkLst>
        </pc:grpChg>
        <pc:picChg chg="add mod">
          <ac:chgData name="Matthew Weber" userId="cb8fa425-774b-40a7-b0f2-d5b57e79fa6f" providerId="ADAL" clId="{416331A4-5993-4ABC-9964-79E951A960A4}" dt="2024-07-02T13:24:40.163" v="310"/>
          <ac:picMkLst>
            <pc:docMk/>
            <pc:sldMk cId="582507142" sldId="266"/>
            <ac:picMk id="7" creationId="{685F067C-8358-E7B3-2655-8E388F80AD1B}"/>
          </ac:picMkLst>
        </pc:picChg>
      </pc:sldChg>
      <pc:sldChg chg="addSp delSp modSp new del mod">
        <pc:chgData name="Matthew Weber" userId="cb8fa425-774b-40a7-b0f2-d5b57e79fa6f" providerId="ADAL" clId="{416331A4-5993-4ABC-9964-79E951A960A4}" dt="2024-07-05T17:22:45" v="1225" actId="2696"/>
        <pc:sldMkLst>
          <pc:docMk/>
          <pc:sldMk cId="1829635972" sldId="267"/>
        </pc:sldMkLst>
        <pc:spChg chg="del">
          <ac:chgData name="Matthew Weber" userId="cb8fa425-774b-40a7-b0f2-d5b57e79fa6f" providerId="ADAL" clId="{416331A4-5993-4ABC-9964-79E951A960A4}" dt="2024-07-02T13:25:25.330" v="320" actId="478"/>
          <ac:spMkLst>
            <pc:docMk/>
            <pc:sldMk cId="1829635972" sldId="267"/>
            <ac:spMk id="2" creationId="{6BE2E58D-151F-0E78-906F-3FC175798E4F}"/>
          </ac:spMkLst>
        </pc:spChg>
        <pc:spChg chg="del">
          <ac:chgData name="Matthew Weber" userId="cb8fa425-774b-40a7-b0f2-d5b57e79fa6f" providerId="ADAL" clId="{416331A4-5993-4ABC-9964-79E951A960A4}" dt="2024-07-02T13:25:24.410" v="319" actId="478"/>
          <ac:spMkLst>
            <pc:docMk/>
            <pc:sldMk cId="1829635972" sldId="267"/>
            <ac:spMk id="3" creationId="{DA6E1688-0277-C702-861D-27250CECA058}"/>
          </ac:spMkLst>
        </pc:spChg>
        <pc:spChg chg="add mod">
          <ac:chgData name="Matthew Weber" userId="cb8fa425-774b-40a7-b0f2-d5b57e79fa6f" providerId="ADAL" clId="{416331A4-5993-4ABC-9964-79E951A960A4}" dt="2024-07-05T17:16:07.726" v="1186" actId="1076"/>
          <ac:spMkLst>
            <pc:docMk/>
            <pc:sldMk cId="1829635972" sldId="267"/>
            <ac:spMk id="4" creationId="{4BD809D0-3CF7-B740-F43A-7FF4D08ECED6}"/>
          </ac:spMkLst>
        </pc:spChg>
        <pc:spChg chg="add mod">
          <ac:chgData name="Matthew Weber" userId="cb8fa425-774b-40a7-b0f2-d5b57e79fa6f" providerId="ADAL" clId="{416331A4-5993-4ABC-9964-79E951A960A4}" dt="2024-07-05T17:22:39.455" v="1224" actId="20577"/>
          <ac:spMkLst>
            <pc:docMk/>
            <pc:sldMk cId="1829635972" sldId="267"/>
            <ac:spMk id="5" creationId="{CA89866C-3BF7-6603-E578-79FB619E9BD0}"/>
          </ac:spMkLst>
        </pc:spChg>
      </pc:sldChg>
      <pc:sldChg chg="addSp delSp modSp new mod setBg">
        <pc:chgData name="Matthew Weber" userId="cb8fa425-774b-40a7-b0f2-d5b57e79fa6f" providerId="ADAL" clId="{416331A4-5993-4ABC-9964-79E951A960A4}" dt="2024-07-05T17:48:23.518" v="2178" actId="20577"/>
        <pc:sldMkLst>
          <pc:docMk/>
          <pc:sldMk cId="379908706" sldId="268"/>
        </pc:sldMkLst>
        <pc:spChg chg="del">
          <ac:chgData name="Matthew Weber" userId="cb8fa425-774b-40a7-b0f2-d5b57e79fa6f" providerId="ADAL" clId="{416331A4-5993-4ABC-9964-79E951A960A4}" dt="2024-07-02T13:27:53.631" v="334" actId="478"/>
          <ac:spMkLst>
            <pc:docMk/>
            <pc:sldMk cId="379908706" sldId="268"/>
            <ac:spMk id="2" creationId="{FB14BF8B-5130-AC03-99A9-79BA671A5A0D}"/>
          </ac:spMkLst>
        </pc:spChg>
        <pc:spChg chg="del">
          <ac:chgData name="Matthew Weber" userId="cb8fa425-774b-40a7-b0f2-d5b57e79fa6f" providerId="ADAL" clId="{416331A4-5993-4ABC-9964-79E951A960A4}" dt="2024-07-02T13:27:52.636" v="333" actId="478"/>
          <ac:spMkLst>
            <pc:docMk/>
            <pc:sldMk cId="379908706" sldId="268"/>
            <ac:spMk id="3" creationId="{2D6D17E8-DA94-5258-0763-305A2EA32718}"/>
          </ac:spMkLst>
        </pc:spChg>
        <pc:spChg chg="add mod">
          <ac:chgData name="Matthew Weber" userId="cb8fa425-774b-40a7-b0f2-d5b57e79fa6f" providerId="ADAL" clId="{416331A4-5993-4ABC-9964-79E951A960A4}" dt="2024-07-05T17:13:51.722" v="1115" actId="14100"/>
          <ac:spMkLst>
            <pc:docMk/>
            <pc:sldMk cId="379908706" sldId="268"/>
            <ac:spMk id="4" creationId="{076D41CE-76A3-070D-B989-515DB646B705}"/>
          </ac:spMkLst>
        </pc:spChg>
        <pc:spChg chg="add mod">
          <ac:chgData name="Matthew Weber" userId="cb8fa425-774b-40a7-b0f2-d5b57e79fa6f" providerId="ADAL" clId="{416331A4-5993-4ABC-9964-79E951A960A4}" dt="2024-07-05T17:47:36.329" v="2161" actId="20577"/>
          <ac:spMkLst>
            <pc:docMk/>
            <pc:sldMk cId="379908706" sldId="268"/>
            <ac:spMk id="5" creationId="{3D0DD78E-535D-B2F4-A757-B2D9C78E1DD1}"/>
          </ac:spMkLst>
        </pc:spChg>
        <pc:spChg chg="add mod">
          <ac:chgData name="Matthew Weber" userId="cb8fa425-774b-40a7-b0f2-d5b57e79fa6f" providerId="ADAL" clId="{416331A4-5993-4ABC-9964-79E951A960A4}" dt="2024-07-02T13:29:27.502" v="342"/>
          <ac:spMkLst>
            <pc:docMk/>
            <pc:sldMk cId="379908706" sldId="268"/>
            <ac:spMk id="8" creationId="{3635A859-674C-B4B6-A624-BF1051FDE1D6}"/>
          </ac:spMkLst>
        </pc:spChg>
        <pc:spChg chg="add mod">
          <ac:chgData name="Matthew Weber" userId="cb8fa425-774b-40a7-b0f2-d5b57e79fa6f" providerId="ADAL" clId="{416331A4-5993-4ABC-9964-79E951A960A4}" dt="2024-07-02T13:29:27.502" v="342"/>
          <ac:spMkLst>
            <pc:docMk/>
            <pc:sldMk cId="379908706" sldId="268"/>
            <ac:spMk id="9" creationId="{46EB0E87-3E04-9C2C-545F-ED63345061CC}"/>
          </ac:spMkLst>
        </pc:spChg>
        <pc:spChg chg="add mod">
          <ac:chgData name="Matthew Weber" userId="cb8fa425-774b-40a7-b0f2-d5b57e79fa6f" providerId="ADAL" clId="{416331A4-5993-4ABC-9964-79E951A960A4}" dt="2024-07-05T17:48:20.063" v="2176" actId="20577"/>
          <ac:spMkLst>
            <pc:docMk/>
            <pc:sldMk cId="379908706" sldId="268"/>
            <ac:spMk id="10" creationId="{DDF40054-374F-F452-5280-2779E26AE702}"/>
          </ac:spMkLst>
        </pc:spChg>
        <pc:spChg chg="add mod">
          <ac:chgData name="Matthew Weber" userId="cb8fa425-774b-40a7-b0f2-d5b57e79fa6f" providerId="ADAL" clId="{416331A4-5993-4ABC-9964-79E951A960A4}" dt="2024-07-02T13:29:45.724" v="345"/>
          <ac:spMkLst>
            <pc:docMk/>
            <pc:sldMk cId="379908706" sldId="268"/>
            <ac:spMk id="13" creationId="{B75B9181-5B92-644E-8C86-6EB9D31D62CA}"/>
          </ac:spMkLst>
        </pc:spChg>
        <pc:spChg chg="add mod">
          <ac:chgData name="Matthew Weber" userId="cb8fa425-774b-40a7-b0f2-d5b57e79fa6f" providerId="ADAL" clId="{416331A4-5993-4ABC-9964-79E951A960A4}" dt="2024-07-05T17:48:23.518" v="2178" actId="20577"/>
          <ac:spMkLst>
            <pc:docMk/>
            <pc:sldMk cId="379908706" sldId="268"/>
            <ac:spMk id="14" creationId="{FA047969-4588-D1ED-EDB3-D8BFB55554F3}"/>
          </ac:spMkLst>
        </pc:spChg>
        <pc:spChg chg="add">
          <ac:chgData name="Matthew Weber" userId="cb8fa425-774b-40a7-b0f2-d5b57e79fa6f" providerId="ADAL" clId="{416331A4-5993-4ABC-9964-79E951A960A4}" dt="2024-07-02T13:29:58.403" v="348" actId="26606"/>
          <ac:spMkLst>
            <pc:docMk/>
            <pc:sldMk cId="379908706" sldId="268"/>
            <ac:spMk id="19" creationId="{F35DB090-93B5-4581-8D71-BB3839684BFF}"/>
          </ac:spMkLst>
        </pc:spChg>
        <pc:spChg chg="add">
          <ac:chgData name="Matthew Weber" userId="cb8fa425-774b-40a7-b0f2-d5b57e79fa6f" providerId="ADAL" clId="{416331A4-5993-4ABC-9964-79E951A960A4}" dt="2024-07-02T13:29:58.403" v="348" actId="26606"/>
          <ac:spMkLst>
            <pc:docMk/>
            <pc:sldMk cId="379908706" sldId="268"/>
            <ac:spMk id="21" creationId="{A0DE92DF-4769-4DE9-93FD-EE31271850CA}"/>
          </ac:spMkLst>
        </pc:spChg>
        <pc:grpChg chg="add mod">
          <ac:chgData name="Matthew Weber" userId="cb8fa425-774b-40a7-b0f2-d5b57e79fa6f" providerId="ADAL" clId="{416331A4-5993-4ABC-9964-79E951A960A4}" dt="2024-07-02T13:30:57.732" v="371" actId="1076"/>
          <ac:grpSpMkLst>
            <pc:docMk/>
            <pc:sldMk cId="379908706" sldId="268"/>
            <ac:grpSpMk id="6" creationId="{CEBD8203-D0B7-6633-20F1-0BBA42268121}"/>
          </ac:grpSpMkLst>
        </pc:grpChg>
        <pc:grpChg chg="add mod">
          <ac:chgData name="Matthew Weber" userId="cb8fa425-774b-40a7-b0f2-d5b57e79fa6f" providerId="ADAL" clId="{416331A4-5993-4ABC-9964-79E951A960A4}" dt="2024-07-02T13:30:16.825" v="352" actId="14100"/>
          <ac:grpSpMkLst>
            <pc:docMk/>
            <pc:sldMk cId="379908706" sldId="268"/>
            <ac:grpSpMk id="11" creationId="{C3FA085B-4830-311E-45D5-1CFC014F7493}"/>
          </ac:grpSpMkLst>
        </pc:grpChg>
        <pc:picChg chg="add mod">
          <ac:chgData name="Matthew Weber" userId="cb8fa425-774b-40a7-b0f2-d5b57e79fa6f" providerId="ADAL" clId="{416331A4-5993-4ABC-9964-79E951A960A4}" dt="2024-07-02T13:29:27.502" v="342"/>
          <ac:picMkLst>
            <pc:docMk/>
            <pc:sldMk cId="379908706" sldId="268"/>
            <ac:picMk id="7" creationId="{B3C7C0B0-86E3-D4CC-E965-61900223C1BC}"/>
          </ac:picMkLst>
        </pc:picChg>
        <pc:picChg chg="add mod">
          <ac:chgData name="Matthew Weber" userId="cb8fa425-774b-40a7-b0f2-d5b57e79fa6f" providerId="ADAL" clId="{416331A4-5993-4ABC-9964-79E951A960A4}" dt="2024-07-02T13:29:45.724" v="345"/>
          <ac:picMkLst>
            <pc:docMk/>
            <pc:sldMk cId="379908706" sldId="268"/>
            <ac:picMk id="12" creationId="{AA916F0F-D1E4-21DF-7953-431B62046989}"/>
          </ac:picMkLst>
        </pc:picChg>
      </pc:sldChg>
      <pc:sldChg chg="addSp delSp modSp new mod setBg">
        <pc:chgData name="Matthew Weber" userId="cb8fa425-774b-40a7-b0f2-d5b57e79fa6f" providerId="ADAL" clId="{416331A4-5993-4ABC-9964-79E951A960A4}" dt="2024-07-05T17:48:40.368" v="2186" actId="14100"/>
        <pc:sldMkLst>
          <pc:docMk/>
          <pc:sldMk cId="665995654" sldId="269"/>
        </pc:sldMkLst>
        <pc:spChg chg="del">
          <ac:chgData name="Matthew Weber" userId="cb8fa425-774b-40a7-b0f2-d5b57e79fa6f" providerId="ADAL" clId="{416331A4-5993-4ABC-9964-79E951A960A4}" dt="2024-07-02T13:32:44.947" v="374" actId="478"/>
          <ac:spMkLst>
            <pc:docMk/>
            <pc:sldMk cId="665995654" sldId="269"/>
            <ac:spMk id="2" creationId="{BE22ACA3-E34A-551D-4227-9F442D48B6C9}"/>
          </ac:spMkLst>
        </pc:spChg>
        <pc:spChg chg="del">
          <ac:chgData name="Matthew Weber" userId="cb8fa425-774b-40a7-b0f2-d5b57e79fa6f" providerId="ADAL" clId="{416331A4-5993-4ABC-9964-79E951A960A4}" dt="2024-07-02T13:32:43.742" v="373" actId="478"/>
          <ac:spMkLst>
            <pc:docMk/>
            <pc:sldMk cId="665995654" sldId="269"/>
            <ac:spMk id="3" creationId="{A8267F65-6AF1-E774-CD0E-0C27C93B1AEE}"/>
          </ac:spMkLst>
        </pc:spChg>
        <pc:spChg chg="add mod">
          <ac:chgData name="Matthew Weber" userId="cb8fa425-774b-40a7-b0f2-d5b57e79fa6f" providerId="ADAL" clId="{416331A4-5993-4ABC-9964-79E951A960A4}" dt="2024-07-05T17:14:35.779" v="1138" actId="14100"/>
          <ac:spMkLst>
            <pc:docMk/>
            <pc:sldMk cId="665995654" sldId="269"/>
            <ac:spMk id="4" creationId="{9E5F1471-65BB-8F20-076C-32DEF2B68C92}"/>
          </ac:spMkLst>
        </pc:spChg>
        <pc:spChg chg="add mod">
          <ac:chgData name="Matthew Weber" userId="cb8fa425-774b-40a7-b0f2-d5b57e79fa6f" providerId="ADAL" clId="{416331A4-5993-4ABC-9964-79E951A960A4}" dt="2024-07-05T17:48:30.889" v="2180" actId="20577"/>
          <ac:spMkLst>
            <pc:docMk/>
            <pc:sldMk cId="665995654" sldId="269"/>
            <ac:spMk id="5" creationId="{9F2E546D-2D7F-EF7F-0E83-FF8F5B224DFF}"/>
          </ac:spMkLst>
        </pc:spChg>
        <pc:spChg chg="add mod">
          <ac:chgData name="Matthew Weber" userId="cb8fa425-774b-40a7-b0f2-d5b57e79fa6f" providerId="ADAL" clId="{416331A4-5993-4ABC-9964-79E951A960A4}" dt="2024-07-05T17:48:40.368" v="2186" actId="14100"/>
          <ac:spMkLst>
            <pc:docMk/>
            <pc:sldMk cId="665995654" sldId="269"/>
            <ac:spMk id="8" creationId="{6E086CDC-CB4F-A38C-A18E-1D30BBB0C9FD}"/>
          </ac:spMkLst>
        </pc:spChg>
        <pc:spChg chg="add">
          <ac:chgData name="Matthew Weber" userId="cb8fa425-774b-40a7-b0f2-d5b57e79fa6f" providerId="ADAL" clId="{416331A4-5993-4ABC-9964-79E951A960A4}" dt="2024-07-02T13:33:22.899" v="382" actId="26606"/>
          <ac:spMkLst>
            <pc:docMk/>
            <pc:sldMk cId="665995654" sldId="269"/>
            <ac:spMk id="13" creationId="{0E3596DD-156A-473E-9BB3-C6A29F7574E9}"/>
          </ac:spMkLst>
        </pc:spChg>
        <pc:spChg chg="add">
          <ac:chgData name="Matthew Weber" userId="cb8fa425-774b-40a7-b0f2-d5b57e79fa6f" providerId="ADAL" clId="{416331A4-5993-4ABC-9964-79E951A960A4}" dt="2024-07-02T13:33:22.899" v="382" actId="26606"/>
          <ac:spMkLst>
            <pc:docMk/>
            <pc:sldMk cId="665995654" sldId="269"/>
            <ac:spMk id="15" creationId="{2C46C4D6-C474-4E92-B52E-944C1118F7B6}"/>
          </ac:spMkLst>
        </pc:spChg>
        <pc:grpChg chg="add mod">
          <ac:chgData name="Matthew Weber" userId="cb8fa425-774b-40a7-b0f2-d5b57e79fa6f" providerId="ADAL" clId="{416331A4-5993-4ABC-9964-79E951A960A4}" dt="2024-07-02T13:33:22.899" v="382" actId="26606"/>
          <ac:grpSpMkLst>
            <pc:docMk/>
            <pc:sldMk cId="665995654" sldId="269"/>
            <ac:grpSpMk id="6" creationId="{A7FEF86A-9A05-3E2E-098C-69CDE5581E09}"/>
          </ac:grpSpMkLst>
        </pc:grpChg>
        <pc:picChg chg="add mod">
          <ac:chgData name="Matthew Weber" userId="cb8fa425-774b-40a7-b0f2-d5b57e79fa6f" providerId="ADAL" clId="{416331A4-5993-4ABC-9964-79E951A960A4}" dt="2024-07-02T13:33:20.875" v="381"/>
          <ac:picMkLst>
            <pc:docMk/>
            <pc:sldMk cId="665995654" sldId="269"/>
            <ac:picMk id="7" creationId="{064BA555-C76F-F87C-4D2A-D24460FA8C6E}"/>
          </ac:picMkLst>
        </pc:picChg>
      </pc:sldChg>
      <pc:sldChg chg="add del">
        <pc:chgData name="Matthew Weber" userId="cb8fa425-774b-40a7-b0f2-d5b57e79fa6f" providerId="ADAL" clId="{416331A4-5993-4ABC-9964-79E951A960A4}" dt="2024-07-05T17:14:15.866" v="1120" actId="2696"/>
        <pc:sldMkLst>
          <pc:docMk/>
          <pc:sldMk cId="1678771448" sldId="270"/>
        </pc:sldMkLst>
      </pc:sldChg>
      <pc:sldChg chg="addSp delSp modSp new mod">
        <pc:chgData name="Matthew Weber" userId="cb8fa425-774b-40a7-b0f2-d5b57e79fa6f" providerId="ADAL" clId="{416331A4-5993-4ABC-9964-79E951A960A4}" dt="2024-07-05T16:47:11.294" v="530" actId="27636"/>
        <pc:sldMkLst>
          <pc:docMk/>
          <pc:sldMk cId="2599780578" sldId="271"/>
        </pc:sldMkLst>
        <pc:spChg chg="mod">
          <ac:chgData name="Matthew Weber" userId="cb8fa425-774b-40a7-b0f2-d5b57e79fa6f" providerId="ADAL" clId="{416331A4-5993-4ABC-9964-79E951A960A4}" dt="2024-07-05T16:46:20.692" v="521" actId="14100"/>
          <ac:spMkLst>
            <pc:docMk/>
            <pc:sldMk cId="2599780578" sldId="271"/>
            <ac:spMk id="2" creationId="{E96338DF-9608-300E-1E3D-66E372EBA0B3}"/>
          </ac:spMkLst>
        </pc:spChg>
        <pc:spChg chg="del">
          <ac:chgData name="Matthew Weber" userId="cb8fa425-774b-40a7-b0f2-d5b57e79fa6f" providerId="ADAL" clId="{416331A4-5993-4ABC-9964-79E951A960A4}" dt="2024-07-05T16:46:22.056" v="522" actId="478"/>
          <ac:spMkLst>
            <pc:docMk/>
            <pc:sldMk cId="2599780578" sldId="271"/>
            <ac:spMk id="3" creationId="{4C7DBC68-640B-794D-FE7B-4702AE10A535}"/>
          </ac:spMkLst>
        </pc:spChg>
        <pc:spChg chg="add mod">
          <ac:chgData name="Matthew Weber" userId="cb8fa425-774b-40a7-b0f2-d5b57e79fa6f" providerId="ADAL" clId="{416331A4-5993-4ABC-9964-79E951A960A4}" dt="2024-07-05T16:47:11.294" v="530" actId="27636"/>
          <ac:spMkLst>
            <pc:docMk/>
            <pc:sldMk cId="2599780578" sldId="271"/>
            <ac:spMk id="4" creationId="{283FA86B-B780-6B62-ABC7-1E39A3461217}"/>
          </ac:spMkLst>
        </pc:spChg>
      </pc:sldChg>
      <pc:sldChg chg="addSp delSp modSp new del mod">
        <pc:chgData name="Matthew Weber" userId="cb8fa425-774b-40a7-b0f2-d5b57e79fa6f" providerId="ADAL" clId="{416331A4-5993-4ABC-9964-79E951A960A4}" dt="2024-07-05T17:03:34.898" v="831" actId="2696"/>
        <pc:sldMkLst>
          <pc:docMk/>
          <pc:sldMk cId="3153784992" sldId="272"/>
        </pc:sldMkLst>
        <pc:spChg chg="mod">
          <ac:chgData name="Matthew Weber" userId="cb8fa425-774b-40a7-b0f2-d5b57e79fa6f" providerId="ADAL" clId="{416331A4-5993-4ABC-9964-79E951A960A4}" dt="2024-07-05T17:03:02.075" v="828"/>
          <ac:spMkLst>
            <pc:docMk/>
            <pc:sldMk cId="3153784992" sldId="272"/>
            <ac:spMk id="6" creationId="{82C07FA3-F405-67A3-85C8-381BA5309340}"/>
          </ac:spMkLst>
        </pc:spChg>
        <pc:spChg chg="mod">
          <ac:chgData name="Matthew Weber" userId="cb8fa425-774b-40a7-b0f2-d5b57e79fa6f" providerId="ADAL" clId="{416331A4-5993-4ABC-9964-79E951A960A4}" dt="2024-07-05T17:03:02.075" v="828"/>
          <ac:spMkLst>
            <pc:docMk/>
            <pc:sldMk cId="3153784992" sldId="272"/>
            <ac:spMk id="7" creationId="{BD487FA0-0612-4540-5346-BD19A0B4E452}"/>
          </ac:spMkLst>
        </pc:spChg>
        <pc:spChg chg="mod">
          <ac:chgData name="Matthew Weber" userId="cb8fa425-774b-40a7-b0f2-d5b57e79fa6f" providerId="ADAL" clId="{416331A4-5993-4ABC-9964-79E951A960A4}" dt="2024-07-05T17:03:02.075" v="828"/>
          <ac:spMkLst>
            <pc:docMk/>
            <pc:sldMk cId="3153784992" sldId="272"/>
            <ac:spMk id="8" creationId="{8E667236-3346-2A6B-BF13-728E91B31180}"/>
          </ac:spMkLst>
        </pc:spChg>
        <pc:grpChg chg="add del mod">
          <ac:chgData name="Matthew Weber" userId="cb8fa425-774b-40a7-b0f2-d5b57e79fa6f" providerId="ADAL" clId="{416331A4-5993-4ABC-9964-79E951A960A4}" dt="2024-07-05T17:03:31.593" v="830" actId="478"/>
          <ac:grpSpMkLst>
            <pc:docMk/>
            <pc:sldMk cId="3153784992" sldId="272"/>
            <ac:grpSpMk id="4" creationId="{8C65F104-092E-54CD-2DBA-207F7174D1D7}"/>
          </ac:grpSpMkLst>
        </pc:grpChg>
        <pc:picChg chg="mod">
          <ac:chgData name="Matthew Weber" userId="cb8fa425-774b-40a7-b0f2-d5b57e79fa6f" providerId="ADAL" clId="{416331A4-5993-4ABC-9964-79E951A960A4}" dt="2024-07-05T17:03:02.075" v="828"/>
          <ac:picMkLst>
            <pc:docMk/>
            <pc:sldMk cId="3153784992" sldId="272"/>
            <ac:picMk id="5" creationId="{613C2432-BCFB-F0C4-4687-5BF495C2B73B}"/>
          </ac:picMkLst>
        </pc:picChg>
      </pc:sldChg>
      <pc:sldChg chg="addSp modSp add mod">
        <pc:chgData name="Matthew Weber" userId="cb8fa425-774b-40a7-b0f2-d5b57e79fa6f" providerId="ADAL" clId="{416331A4-5993-4ABC-9964-79E951A960A4}" dt="2024-07-05T17:42:37.327" v="1980" actId="20577"/>
        <pc:sldMkLst>
          <pc:docMk/>
          <pc:sldMk cId="97877984" sldId="273"/>
        </pc:sldMkLst>
        <pc:spChg chg="mod">
          <ac:chgData name="Matthew Weber" userId="cb8fa425-774b-40a7-b0f2-d5b57e79fa6f" providerId="ADAL" clId="{416331A4-5993-4ABC-9964-79E951A960A4}" dt="2024-07-05T17:42:37.327" v="1980" actId="20577"/>
          <ac:spMkLst>
            <pc:docMk/>
            <pc:sldMk cId="97877984" sldId="273"/>
            <ac:spMk id="5" creationId="{A396B25C-6CA6-8604-7851-0C719FDF0968}"/>
          </ac:spMkLst>
        </pc:spChg>
        <pc:spChg chg="mod">
          <ac:chgData name="Matthew Weber" userId="cb8fa425-774b-40a7-b0f2-d5b57e79fa6f" providerId="ADAL" clId="{416331A4-5993-4ABC-9964-79E951A960A4}" dt="2024-07-05T17:12:07.181" v="1071" actId="14100"/>
          <ac:spMkLst>
            <pc:docMk/>
            <pc:sldMk cId="97877984" sldId="273"/>
            <ac:spMk id="6" creationId="{576C197F-29C6-F58E-842D-8A10FD58AA26}"/>
          </ac:spMkLst>
        </pc:spChg>
        <pc:spChg chg="mod">
          <ac:chgData name="Matthew Weber" userId="cb8fa425-774b-40a7-b0f2-d5b57e79fa6f" providerId="ADAL" clId="{416331A4-5993-4ABC-9964-79E951A960A4}" dt="2024-07-05T17:03:37.503" v="832"/>
          <ac:spMkLst>
            <pc:docMk/>
            <pc:sldMk cId="97877984" sldId="273"/>
            <ac:spMk id="7" creationId="{7CEC398A-9B55-E1B4-EEDF-A313FD428C72}"/>
          </ac:spMkLst>
        </pc:spChg>
        <pc:spChg chg="mod">
          <ac:chgData name="Matthew Weber" userId="cb8fa425-774b-40a7-b0f2-d5b57e79fa6f" providerId="ADAL" clId="{416331A4-5993-4ABC-9964-79E951A960A4}" dt="2024-07-05T17:42:14.705" v="1966" actId="20577"/>
          <ac:spMkLst>
            <pc:docMk/>
            <pc:sldMk cId="97877984" sldId="273"/>
            <ac:spMk id="8" creationId="{54659FC9-515C-20A3-506C-52435F73E5F6}"/>
          </ac:spMkLst>
        </pc:spChg>
        <pc:grpChg chg="add mod">
          <ac:chgData name="Matthew Weber" userId="cb8fa425-774b-40a7-b0f2-d5b57e79fa6f" providerId="ADAL" clId="{416331A4-5993-4ABC-9964-79E951A960A4}" dt="2024-07-05T17:03:37.503" v="832"/>
          <ac:grpSpMkLst>
            <pc:docMk/>
            <pc:sldMk cId="97877984" sldId="273"/>
            <ac:grpSpMk id="2" creationId="{99C111FD-3D91-BD25-E28E-F87F51E0F0A2}"/>
          </ac:grpSpMkLst>
        </pc:grpChg>
        <pc:picChg chg="mod">
          <ac:chgData name="Matthew Weber" userId="cb8fa425-774b-40a7-b0f2-d5b57e79fa6f" providerId="ADAL" clId="{416331A4-5993-4ABC-9964-79E951A960A4}" dt="2024-07-05T17:03:37.503" v="832"/>
          <ac:picMkLst>
            <pc:docMk/>
            <pc:sldMk cId="97877984" sldId="273"/>
            <ac:picMk id="3" creationId="{35DB604E-E0AE-FF3D-7F1A-D4E4B369082B}"/>
          </ac:picMkLst>
        </pc:picChg>
      </pc:sldChg>
      <pc:sldChg chg="addSp delSp modSp add mod">
        <pc:chgData name="Matthew Weber" userId="cb8fa425-774b-40a7-b0f2-d5b57e79fa6f" providerId="ADAL" clId="{416331A4-5993-4ABC-9964-79E951A960A4}" dt="2024-07-05T17:44:23.861" v="2017" actId="1076"/>
        <pc:sldMkLst>
          <pc:docMk/>
          <pc:sldMk cId="89935044" sldId="274"/>
        </pc:sldMkLst>
        <pc:spChg chg="add mod">
          <ac:chgData name="Matthew Weber" userId="cb8fa425-774b-40a7-b0f2-d5b57e79fa6f" providerId="ADAL" clId="{416331A4-5993-4ABC-9964-79E951A960A4}" dt="2024-07-05T17:43:55.625" v="1995" actId="1582"/>
          <ac:spMkLst>
            <pc:docMk/>
            <pc:sldMk cId="89935044" sldId="274"/>
            <ac:spMk id="3" creationId="{0848F5D0-E5E6-5DF5-C4A5-BCB6008169B8}"/>
          </ac:spMkLst>
        </pc:spChg>
        <pc:spChg chg="mod">
          <ac:chgData name="Matthew Weber" userId="cb8fa425-774b-40a7-b0f2-d5b57e79fa6f" providerId="ADAL" clId="{416331A4-5993-4ABC-9964-79E951A960A4}" dt="2024-07-05T17:44:07.538" v="2006" actId="20577"/>
          <ac:spMkLst>
            <pc:docMk/>
            <pc:sldMk cId="89935044" sldId="274"/>
            <ac:spMk id="5" creationId="{7AF545DB-22B2-2F93-3A67-F3BE21C798E1}"/>
          </ac:spMkLst>
        </pc:spChg>
        <pc:spChg chg="add mod">
          <ac:chgData name="Matthew Weber" userId="cb8fa425-774b-40a7-b0f2-d5b57e79fa6f" providerId="ADAL" clId="{416331A4-5993-4ABC-9964-79E951A960A4}" dt="2024-07-05T17:44:23.861" v="2017" actId="1076"/>
          <ac:spMkLst>
            <pc:docMk/>
            <pc:sldMk cId="89935044" sldId="274"/>
            <ac:spMk id="9" creationId="{B516A34F-CF55-40BA-4615-9BEBA08AB2C8}"/>
          </ac:spMkLst>
        </pc:spChg>
        <pc:grpChg chg="del">
          <ac:chgData name="Matthew Weber" userId="cb8fa425-774b-40a7-b0f2-d5b57e79fa6f" providerId="ADAL" clId="{416331A4-5993-4ABC-9964-79E951A960A4}" dt="2024-07-05T17:19:13.226" v="1205" actId="478"/>
          <ac:grpSpMkLst>
            <pc:docMk/>
            <pc:sldMk cId="89935044" sldId="274"/>
            <ac:grpSpMk id="6" creationId="{47208367-E610-622F-83C6-2793003132C3}"/>
          </ac:grpSpMkLst>
        </pc:grpChg>
        <pc:picChg chg="add mod">
          <ac:chgData name="Matthew Weber" userId="cb8fa425-774b-40a7-b0f2-d5b57e79fa6f" providerId="ADAL" clId="{416331A4-5993-4ABC-9964-79E951A960A4}" dt="2024-07-05T17:43:28.687" v="1990" actId="1076"/>
          <ac:picMkLst>
            <pc:docMk/>
            <pc:sldMk cId="89935044" sldId="274"/>
            <ac:picMk id="2" creationId="{B57D86A3-812E-E039-6FE5-6AC1CD5457DD}"/>
          </ac:picMkLst>
        </pc:picChg>
      </pc:sldChg>
      <pc:sldChg chg="delSp add del mod">
        <pc:chgData name="Matthew Weber" userId="cb8fa425-774b-40a7-b0f2-d5b57e79fa6f" providerId="ADAL" clId="{416331A4-5993-4ABC-9964-79E951A960A4}" dt="2024-07-05T17:19:05.661" v="1203" actId="2696"/>
        <pc:sldMkLst>
          <pc:docMk/>
          <pc:sldMk cId="2492901011" sldId="274"/>
        </pc:sldMkLst>
        <pc:grpChg chg="del">
          <ac:chgData name="Matthew Weber" userId="cb8fa425-774b-40a7-b0f2-d5b57e79fa6f" providerId="ADAL" clId="{416331A4-5993-4ABC-9964-79E951A960A4}" dt="2024-07-05T17:18:47.555" v="1202" actId="478"/>
          <ac:grpSpMkLst>
            <pc:docMk/>
            <pc:sldMk cId="2492901011" sldId="274"/>
            <ac:grpSpMk id="6" creationId="{47208367-E610-622F-83C6-2793003132C3}"/>
          </ac:grpSpMkLst>
        </pc:grpChg>
      </pc:sldChg>
      <pc:sldChg chg="addSp modSp add mod">
        <pc:chgData name="Matthew Weber" userId="cb8fa425-774b-40a7-b0f2-d5b57e79fa6f" providerId="ADAL" clId="{416331A4-5993-4ABC-9964-79E951A960A4}" dt="2024-07-05T17:44:37.475" v="2023" actId="20577"/>
        <pc:sldMkLst>
          <pc:docMk/>
          <pc:sldMk cId="700994117" sldId="275"/>
        </pc:sldMkLst>
        <pc:spChg chg="mod">
          <ac:chgData name="Matthew Weber" userId="cb8fa425-774b-40a7-b0f2-d5b57e79fa6f" providerId="ADAL" clId="{416331A4-5993-4ABC-9964-79E951A960A4}" dt="2024-07-05T17:20:02.237" v="1216" actId="1076"/>
          <ac:spMkLst>
            <pc:docMk/>
            <pc:sldMk cId="700994117" sldId="275"/>
            <ac:spMk id="4" creationId="{65ECD87A-DCCD-81F9-88EB-D08778CDAE02}"/>
          </ac:spMkLst>
        </pc:spChg>
        <pc:spChg chg="mod">
          <ac:chgData name="Matthew Weber" userId="cb8fa425-774b-40a7-b0f2-d5b57e79fa6f" providerId="ADAL" clId="{416331A4-5993-4ABC-9964-79E951A960A4}" dt="2024-07-05T17:44:33.074" v="2021" actId="20577"/>
          <ac:spMkLst>
            <pc:docMk/>
            <pc:sldMk cId="700994117" sldId="275"/>
            <ac:spMk id="5" creationId="{7AF545DB-22B2-2F93-3A67-F3BE21C798E1}"/>
          </ac:spMkLst>
        </pc:spChg>
        <pc:spChg chg="mod">
          <ac:chgData name="Matthew Weber" userId="cb8fa425-774b-40a7-b0f2-d5b57e79fa6f" providerId="ADAL" clId="{416331A4-5993-4ABC-9964-79E951A960A4}" dt="2024-07-05T17:20:21.578" v="1220"/>
          <ac:spMkLst>
            <pc:docMk/>
            <pc:sldMk cId="700994117" sldId="275"/>
            <ac:spMk id="6" creationId="{F55F4DD8-6C03-EDFB-5782-9294CD2B2432}"/>
          </ac:spMkLst>
        </pc:spChg>
        <pc:spChg chg="mod">
          <ac:chgData name="Matthew Weber" userId="cb8fa425-774b-40a7-b0f2-d5b57e79fa6f" providerId="ADAL" clId="{416331A4-5993-4ABC-9964-79E951A960A4}" dt="2024-07-05T17:20:21.578" v="1220"/>
          <ac:spMkLst>
            <pc:docMk/>
            <pc:sldMk cId="700994117" sldId="275"/>
            <ac:spMk id="7" creationId="{0C71A56E-52B3-7343-3E9A-2C615E6111FD}"/>
          </ac:spMkLst>
        </pc:spChg>
        <pc:spChg chg="mod">
          <ac:chgData name="Matthew Weber" userId="cb8fa425-774b-40a7-b0f2-d5b57e79fa6f" providerId="ADAL" clId="{416331A4-5993-4ABC-9964-79E951A960A4}" dt="2024-07-05T17:44:37.475" v="2023" actId="20577"/>
          <ac:spMkLst>
            <pc:docMk/>
            <pc:sldMk cId="700994117" sldId="275"/>
            <ac:spMk id="8" creationId="{450DED88-A674-849F-2535-EE321E66AD21}"/>
          </ac:spMkLst>
        </pc:spChg>
        <pc:grpChg chg="add mod">
          <ac:chgData name="Matthew Weber" userId="cb8fa425-774b-40a7-b0f2-d5b57e79fa6f" providerId="ADAL" clId="{416331A4-5993-4ABC-9964-79E951A960A4}" dt="2024-07-05T17:20:21.578" v="1220"/>
          <ac:grpSpMkLst>
            <pc:docMk/>
            <pc:sldMk cId="700994117" sldId="275"/>
            <ac:grpSpMk id="2" creationId="{198D4108-AB94-0FBF-B289-C41F05253E5C}"/>
          </ac:grpSpMkLst>
        </pc:grpChg>
        <pc:picChg chg="mod">
          <ac:chgData name="Matthew Weber" userId="cb8fa425-774b-40a7-b0f2-d5b57e79fa6f" providerId="ADAL" clId="{416331A4-5993-4ABC-9964-79E951A960A4}" dt="2024-07-05T17:20:21.578" v="1220"/>
          <ac:picMkLst>
            <pc:docMk/>
            <pc:sldMk cId="700994117" sldId="275"/>
            <ac:picMk id="3" creationId="{5FEF8D02-11BA-19E6-CA46-F09DF087697D}"/>
          </ac:picMkLst>
        </pc:picChg>
      </pc:sldChg>
      <pc:sldChg chg="addSp delSp modSp add mod">
        <pc:chgData name="Matthew Weber" userId="cb8fa425-774b-40a7-b0f2-d5b57e79fa6f" providerId="ADAL" clId="{416331A4-5993-4ABC-9964-79E951A960A4}" dt="2024-07-05T17:58:33.626" v="2348" actId="20577"/>
        <pc:sldMkLst>
          <pc:docMk/>
          <pc:sldMk cId="1480053670" sldId="276"/>
        </pc:sldMkLst>
        <pc:spChg chg="mod">
          <ac:chgData name="Matthew Weber" userId="cb8fa425-774b-40a7-b0f2-d5b57e79fa6f" providerId="ADAL" clId="{416331A4-5993-4ABC-9964-79E951A960A4}" dt="2024-07-05T17:58:33.626" v="2348" actId="20577"/>
          <ac:spMkLst>
            <pc:docMk/>
            <pc:sldMk cId="1480053670" sldId="276"/>
            <ac:spMk id="5" creationId="{7AF545DB-22B2-2F93-3A67-F3BE21C798E1}"/>
          </ac:spMkLst>
        </pc:spChg>
        <pc:spChg chg="add del mod topLvl">
          <ac:chgData name="Matthew Weber" userId="cb8fa425-774b-40a7-b0f2-d5b57e79fa6f" providerId="ADAL" clId="{416331A4-5993-4ABC-9964-79E951A960A4}" dt="2024-07-05T17:23:44.829" v="1230" actId="478"/>
          <ac:spMkLst>
            <pc:docMk/>
            <pc:sldMk cId="1480053670" sldId="276"/>
            <ac:spMk id="11" creationId="{7D578FD5-7B71-B8EE-6D74-F937986CFEC7}"/>
          </ac:spMkLst>
        </pc:spChg>
        <pc:spChg chg="add mod">
          <ac:chgData name="Matthew Weber" userId="cb8fa425-774b-40a7-b0f2-d5b57e79fa6f" providerId="ADAL" clId="{416331A4-5993-4ABC-9964-79E951A960A4}" dt="2024-07-05T17:46:44.136" v="2122" actId="164"/>
          <ac:spMkLst>
            <pc:docMk/>
            <pc:sldMk cId="1480053670" sldId="276"/>
            <ac:spMk id="14" creationId="{8466459A-40FD-866B-24AC-2FFEDB129689}"/>
          </ac:spMkLst>
        </pc:spChg>
        <pc:spChg chg="add mod">
          <ac:chgData name="Matthew Weber" userId="cb8fa425-774b-40a7-b0f2-d5b57e79fa6f" providerId="ADAL" clId="{416331A4-5993-4ABC-9964-79E951A960A4}" dt="2024-07-05T17:46:44.136" v="2122" actId="164"/>
          <ac:spMkLst>
            <pc:docMk/>
            <pc:sldMk cId="1480053670" sldId="276"/>
            <ac:spMk id="16" creationId="{EA16C04C-D9E3-C2E6-EA44-7CA07A75D972}"/>
          </ac:spMkLst>
        </pc:spChg>
        <pc:spChg chg="add mod">
          <ac:chgData name="Matthew Weber" userId="cb8fa425-774b-40a7-b0f2-d5b57e79fa6f" providerId="ADAL" clId="{416331A4-5993-4ABC-9964-79E951A960A4}" dt="2024-07-05T17:47:27.895" v="2152" actId="1076"/>
          <ac:spMkLst>
            <pc:docMk/>
            <pc:sldMk cId="1480053670" sldId="276"/>
            <ac:spMk id="18" creationId="{B068F90F-CE10-14D2-9FD0-1863479F22E7}"/>
          </ac:spMkLst>
        </pc:spChg>
        <pc:spChg chg="add mod">
          <ac:chgData name="Matthew Weber" userId="cb8fa425-774b-40a7-b0f2-d5b57e79fa6f" providerId="ADAL" clId="{416331A4-5993-4ABC-9964-79E951A960A4}" dt="2024-07-05T17:47:13.766" v="2149" actId="1076"/>
          <ac:spMkLst>
            <pc:docMk/>
            <pc:sldMk cId="1480053670" sldId="276"/>
            <ac:spMk id="19" creationId="{E4F679C2-A836-71B9-3B09-142ED302B78C}"/>
          </ac:spMkLst>
        </pc:spChg>
        <pc:grpChg chg="del">
          <ac:chgData name="Matthew Weber" userId="cb8fa425-774b-40a7-b0f2-d5b57e79fa6f" providerId="ADAL" clId="{416331A4-5993-4ABC-9964-79E951A960A4}" dt="2024-07-05T17:22:29.999" v="1223" actId="478"/>
          <ac:grpSpMkLst>
            <pc:docMk/>
            <pc:sldMk cId="1480053670" sldId="276"/>
            <ac:grpSpMk id="2" creationId="{198D4108-AB94-0FBF-B289-C41F05253E5C}"/>
          </ac:grpSpMkLst>
        </pc:grpChg>
        <pc:grpChg chg="add del mod">
          <ac:chgData name="Matthew Weber" userId="cb8fa425-774b-40a7-b0f2-d5b57e79fa6f" providerId="ADAL" clId="{416331A4-5993-4ABC-9964-79E951A960A4}" dt="2024-07-05T17:23:44.829" v="1230" actId="478"/>
          <ac:grpSpMkLst>
            <pc:docMk/>
            <pc:sldMk cId="1480053670" sldId="276"/>
            <ac:grpSpMk id="9" creationId="{ACF5F746-1DF9-E37B-9145-F905072E7BD3}"/>
          </ac:grpSpMkLst>
        </pc:grpChg>
        <pc:grpChg chg="add mod">
          <ac:chgData name="Matthew Weber" userId="cb8fa425-774b-40a7-b0f2-d5b57e79fa6f" providerId="ADAL" clId="{416331A4-5993-4ABC-9964-79E951A960A4}" dt="2024-07-05T17:46:47.530" v="2123" actId="1076"/>
          <ac:grpSpMkLst>
            <pc:docMk/>
            <pc:sldMk cId="1480053670" sldId="276"/>
            <ac:grpSpMk id="17" creationId="{DD664330-AB4D-BB90-557A-F340DB6B05D9}"/>
          </ac:grpSpMkLst>
        </pc:grpChg>
        <pc:picChg chg="add mod topLvl">
          <ac:chgData name="Matthew Weber" userId="cb8fa425-774b-40a7-b0f2-d5b57e79fa6f" providerId="ADAL" clId="{416331A4-5993-4ABC-9964-79E951A960A4}" dt="2024-07-05T17:25:22.274" v="1243" actId="1076"/>
          <ac:picMkLst>
            <pc:docMk/>
            <pc:sldMk cId="1480053670" sldId="276"/>
            <ac:picMk id="10" creationId="{2EC39A30-818A-320D-FCD4-65E7EFDA3DA0}"/>
          </ac:picMkLst>
        </pc:picChg>
        <pc:picChg chg="add mod">
          <ac:chgData name="Matthew Weber" userId="cb8fa425-774b-40a7-b0f2-d5b57e79fa6f" providerId="ADAL" clId="{416331A4-5993-4ABC-9964-79E951A960A4}" dt="2024-07-05T17:46:44.136" v="2122" actId="164"/>
          <ac:picMkLst>
            <pc:docMk/>
            <pc:sldMk cId="1480053670" sldId="276"/>
            <ac:picMk id="12" creationId="{5E375A55-6913-52C8-702A-14729CB0E470}"/>
          </ac:picMkLst>
        </pc:picChg>
      </pc:sldChg>
      <pc:sldChg chg="new del">
        <pc:chgData name="Matthew Weber" userId="cb8fa425-774b-40a7-b0f2-d5b57e79fa6f" providerId="ADAL" clId="{416331A4-5993-4ABC-9964-79E951A960A4}" dt="2024-07-05T17:25:40.835" v="1245" actId="2696"/>
        <pc:sldMkLst>
          <pc:docMk/>
          <pc:sldMk cId="604851068" sldId="277"/>
        </pc:sldMkLst>
      </pc:sldChg>
      <pc:sldChg chg="addSp delSp modSp add mod">
        <pc:chgData name="Matthew Weber" userId="cb8fa425-774b-40a7-b0f2-d5b57e79fa6f" providerId="ADAL" clId="{416331A4-5993-4ABC-9964-79E951A960A4}" dt="2024-07-05T17:49:09.815" v="2211" actId="1076"/>
        <pc:sldMkLst>
          <pc:docMk/>
          <pc:sldMk cId="2654028245" sldId="277"/>
        </pc:sldMkLst>
        <pc:spChg chg="mod">
          <ac:chgData name="Matthew Weber" userId="cb8fa425-774b-40a7-b0f2-d5b57e79fa6f" providerId="ADAL" clId="{416331A4-5993-4ABC-9964-79E951A960A4}" dt="2024-07-05T17:25:47.630" v="1248" actId="20577"/>
          <ac:spMkLst>
            <pc:docMk/>
            <pc:sldMk cId="2654028245" sldId="277"/>
            <ac:spMk id="4" creationId="{9E5F1471-65BB-8F20-076C-32DEF2B68C92}"/>
          </ac:spMkLst>
        </pc:spChg>
        <pc:spChg chg="mod">
          <ac:chgData name="Matthew Weber" userId="cb8fa425-774b-40a7-b0f2-d5b57e79fa6f" providerId="ADAL" clId="{416331A4-5993-4ABC-9964-79E951A960A4}" dt="2024-07-05T17:48:49.377" v="2197" actId="20577"/>
          <ac:spMkLst>
            <pc:docMk/>
            <pc:sldMk cId="2654028245" sldId="277"/>
            <ac:spMk id="5" creationId="{9F2E546D-2D7F-EF7F-0E83-FF8F5B224DFF}"/>
          </ac:spMkLst>
        </pc:spChg>
        <pc:spChg chg="add mod">
          <ac:chgData name="Matthew Weber" userId="cb8fa425-774b-40a7-b0f2-d5b57e79fa6f" providerId="ADAL" clId="{416331A4-5993-4ABC-9964-79E951A960A4}" dt="2024-07-05T17:49:09.815" v="2211" actId="1076"/>
          <ac:spMkLst>
            <pc:docMk/>
            <pc:sldMk cId="2654028245" sldId="277"/>
            <ac:spMk id="11" creationId="{0891662C-3BD0-AF90-F675-CB8F50F417DC}"/>
          </ac:spMkLst>
        </pc:spChg>
        <pc:grpChg chg="del">
          <ac:chgData name="Matthew Weber" userId="cb8fa425-774b-40a7-b0f2-d5b57e79fa6f" providerId="ADAL" clId="{416331A4-5993-4ABC-9964-79E951A960A4}" dt="2024-07-05T17:26:04.769" v="1249" actId="478"/>
          <ac:grpSpMkLst>
            <pc:docMk/>
            <pc:sldMk cId="2654028245" sldId="277"/>
            <ac:grpSpMk id="6" creationId="{A7FEF86A-9A05-3E2E-098C-69CDE5581E09}"/>
          </ac:grpSpMkLst>
        </pc:grpChg>
        <pc:picChg chg="add mod modCrop">
          <ac:chgData name="Matthew Weber" userId="cb8fa425-774b-40a7-b0f2-d5b57e79fa6f" providerId="ADAL" clId="{416331A4-5993-4ABC-9964-79E951A960A4}" dt="2024-07-05T17:29:13.153" v="1365" actId="1076"/>
          <ac:picMkLst>
            <pc:docMk/>
            <pc:sldMk cId="2654028245" sldId="277"/>
            <ac:picMk id="3" creationId="{A1D304F4-145B-620C-30CB-90C10406B8F3}"/>
          </ac:picMkLst>
        </pc:picChg>
        <pc:picChg chg="add del mod">
          <ac:chgData name="Matthew Weber" userId="cb8fa425-774b-40a7-b0f2-d5b57e79fa6f" providerId="ADAL" clId="{416331A4-5993-4ABC-9964-79E951A960A4}" dt="2024-07-05T17:29:44.549" v="1369" actId="478"/>
          <ac:picMkLst>
            <pc:docMk/>
            <pc:sldMk cId="2654028245" sldId="277"/>
            <ac:picMk id="10" creationId="{33C17026-168B-3691-F8D2-BD5C3AB41B8F}"/>
          </ac:picMkLst>
        </pc:picChg>
      </pc:sldChg>
      <pc:sldChg chg="delSp modSp add mod">
        <pc:chgData name="Matthew Weber" userId="cb8fa425-774b-40a7-b0f2-d5b57e79fa6f" providerId="ADAL" clId="{416331A4-5993-4ABC-9964-79E951A960A4}" dt="2024-07-05T17:35:10.717" v="1745" actId="27636"/>
        <pc:sldMkLst>
          <pc:docMk/>
          <pc:sldMk cId="920686963" sldId="278"/>
        </pc:sldMkLst>
        <pc:spChg chg="mod">
          <ac:chgData name="Matthew Weber" userId="cb8fa425-774b-40a7-b0f2-d5b57e79fa6f" providerId="ADAL" clId="{416331A4-5993-4ABC-9964-79E951A960A4}" dt="2024-07-05T17:35:10.717" v="1745" actId="27636"/>
          <ac:spMkLst>
            <pc:docMk/>
            <pc:sldMk cId="920686963" sldId="278"/>
            <ac:spMk id="5" creationId="{9F2E546D-2D7F-EF7F-0E83-FF8F5B224DFF}"/>
          </ac:spMkLst>
        </pc:spChg>
        <pc:picChg chg="del">
          <ac:chgData name="Matthew Weber" userId="cb8fa425-774b-40a7-b0f2-d5b57e79fa6f" providerId="ADAL" clId="{416331A4-5993-4ABC-9964-79E951A960A4}" dt="2024-07-05T17:29:49.699" v="1371" actId="478"/>
          <ac:picMkLst>
            <pc:docMk/>
            <pc:sldMk cId="920686963" sldId="278"/>
            <ac:picMk id="3" creationId="{A1D304F4-145B-620C-30CB-90C10406B8F3}"/>
          </ac:picMkLst>
        </pc:picChg>
      </pc:sldChg>
      <pc:sldChg chg="addSp delSp modSp add mod">
        <pc:chgData name="Matthew Weber" userId="cb8fa425-774b-40a7-b0f2-d5b57e79fa6f" providerId="ADAL" clId="{416331A4-5993-4ABC-9964-79E951A960A4}" dt="2024-07-05T17:49:39.265" v="2223" actId="1076"/>
        <pc:sldMkLst>
          <pc:docMk/>
          <pc:sldMk cId="377418568" sldId="279"/>
        </pc:sldMkLst>
        <pc:spChg chg="mod">
          <ac:chgData name="Matthew Weber" userId="cb8fa425-774b-40a7-b0f2-d5b57e79fa6f" providerId="ADAL" clId="{416331A4-5993-4ABC-9964-79E951A960A4}" dt="2024-07-05T17:40:20.587" v="1945" actId="20577"/>
          <ac:spMkLst>
            <pc:docMk/>
            <pc:sldMk cId="377418568" sldId="279"/>
            <ac:spMk id="5" creationId="{9F2E546D-2D7F-EF7F-0E83-FF8F5B224DFF}"/>
          </ac:spMkLst>
        </pc:spChg>
        <pc:spChg chg="add del mod">
          <ac:chgData name="Matthew Weber" userId="cb8fa425-774b-40a7-b0f2-d5b57e79fa6f" providerId="ADAL" clId="{416331A4-5993-4ABC-9964-79E951A960A4}" dt="2024-07-05T17:38:20.048" v="1932" actId="478"/>
          <ac:spMkLst>
            <pc:docMk/>
            <pc:sldMk cId="377418568" sldId="279"/>
            <ac:spMk id="6" creationId="{E0D07C8C-441A-4ECF-3FF7-99C42B37542A}"/>
          </ac:spMkLst>
        </pc:spChg>
        <pc:spChg chg="add mod">
          <ac:chgData name="Matthew Weber" userId="cb8fa425-774b-40a7-b0f2-d5b57e79fa6f" providerId="ADAL" clId="{416331A4-5993-4ABC-9964-79E951A960A4}" dt="2024-07-05T17:38:49.796" v="1936" actId="1582"/>
          <ac:spMkLst>
            <pc:docMk/>
            <pc:sldMk cId="377418568" sldId="279"/>
            <ac:spMk id="7" creationId="{D1C1404A-C9B0-9FD9-081E-C65AAD5C018B}"/>
          </ac:spMkLst>
        </pc:spChg>
        <pc:spChg chg="add mod">
          <ac:chgData name="Matthew Weber" userId="cb8fa425-774b-40a7-b0f2-d5b57e79fa6f" providerId="ADAL" clId="{416331A4-5993-4ABC-9964-79E951A960A4}" dt="2024-07-05T17:39:17.603" v="1940" actId="1582"/>
          <ac:spMkLst>
            <pc:docMk/>
            <pc:sldMk cId="377418568" sldId="279"/>
            <ac:spMk id="8" creationId="{E2A4F7DD-677D-A38C-051F-026B88F1C4DB}"/>
          </ac:spMkLst>
        </pc:spChg>
        <pc:spChg chg="add mod">
          <ac:chgData name="Matthew Weber" userId="cb8fa425-774b-40a7-b0f2-d5b57e79fa6f" providerId="ADAL" clId="{416331A4-5993-4ABC-9964-79E951A960A4}" dt="2024-07-05T17:49:39.265" v="2223" actId="1076"/>
          <ac:spMkLst>
            <pc:docMk/>
            <pc:sldMk cId="377418568" sldId="279"/>
            <ac:spMk id="9" creationId="{0CD4E4F0-4276-E698-C434-4C3F1B60EBA3}"/>
          </ac:spMkLst>
        </pc:spChg>
        <pc:picChg chg="add mod">
          <ac:chgData name="Matthew Weber" userId="cb8fa425-774b-40a7-b0f2-d5b57e79fa6f" providerId="ADAL" clId="{416331A4-5993-4ABC-9964-79E951A960A4}" dt="2024-07-05T17:37:37.387" v="1926" actId="14100"/>
          <ac:picMkLst>
            <pc:docMk/>
            <pc:sldMk cId="377418568" sldId="279"/>
            <ac:picMk id="3" creationId="{BBA09BAA-28B4-BC04-AD1A-6F2E847E8492}"/>
          </ac:picMkLst>
        </pc:picChg>
      </pc:sldChg>
      <pc:sldChg chg="addSp delSp add del mod">
        <pc:chgData name="Matthew Weber" userId="cb8fa425-774b-40a7-b0f2-d5b57e79fa6f" providerId="ADAL" clId="{416331A4-5993-4ABC-9964-79E951A960A4}" dt="2024-07-05T17:34:55.799" v="1739" actId="2890"/>
        <pc:sldMkLst>
          <pc:docMk/>
          <pc:sldMk cId="1589788404" sldId="279"/>
        </pc:sldMkLst>
        <pc:picChg chg="add del">
          <ac:chgData name="Matthew Weber" userId="cb8fa425-774b-40a7-b0f2-d5b57e79fa6f" providerId="ADAL" clId="{416331A4-5993-4ABC-9964-79E951A960A4}" dt="2024-07-05T17:34:55.326" v="1738" actId="22"/>
          <ac:picMkLst>
            <pc:docMk/>
            <pc:sldMk cId="1589788404" sldId="279"/>
            <ac:picMk id="3" creationId="{152800A4-9E32-CE1F-5EBB-96428152F54B}"/>
          </ac:picMkLst>
        </pc:picChg>
      </pc:sldChg>
      <pc:sldChg chg="addSp delSp modSp add mod">
        <pc:chgData name="Matthew Weber" userId="cb8fa425-774b-40a7-b0f2-d5b57e79fa6f" providerId="ADAL" clId="{416331A4-5993-4ABC-9964-79E951A960A4}" dt="2024-07-05T18:01:05.622" v="2675" actId="478"/>
        <pc:sldMkLst>
          <pc:docMk/>
          <pc:sldMk cId="1023261780" sldId="280"/>
        </pc:sldMkLst>
        <pc:spChg chg="mod">
          <ac:chgData name="Matthew Weber" userId="cb8fa425-774b-40a7-b0f2-d5b57e79fa6f" providerId="ADAL" clId="{416331A4-5993-4ABC-9964-79E951A960A4}" dt="2024-07-05T18:00:09.889" v="2668" actId="20577"/>
          <ac:spMkLst>
            <pc:docMk/>
            <pc:sldMk cId="1023261780" sldId="280"/>
            <ac:spMk id="5" creationId="{7AF545DB-22B2-2F93-3A67-F3BE21C798E1}"/>
          </ac:spMkLst>
        </pc:spChg>
        <pc:spChg chg="del mod">
          <ac:chgData name="Matthew Weber" userId="cb8fa425-774b-40a7-b0f2-d5b57e79fa6f" providerId="ADAL" clId="{416331A4-5993-4ABC-9964-79E951A960A4}" dt="2024-07-05T18:01:05.622" v="2675" actId="478"/>
          <ac:spMkLst>
            <pc:docMk/>
            <pc:sldMk cId="1023261780" sldId="280"/>
            <ac:spMk id="6" creationId="{9E6E20AE-B1FC-4CEB-F8BD-CC9D0C3BB678}"/>
          </ac:spMkLst>
        </pc:spChg>
        <pc:spChg chg="mod">
          <ac:chgData name="Matthew Weber" userId="cb8fa425-774b-40a7-b0f2-d5b57e79fa6f" providerId="ADAL" clId="{416331A4-5993-4ABC-9964-79E951A960A4}" dt="2024-07-05T18:01:03.449" v="2674" actId="1076"/>
          <ac:spMkLst>
            <pc:docMk/>
            <pc:sldMk cId="1023261780" sldId="280"/>
            <ac:spMk id="7" creationId="{0876F6F3-796E-7728-A9D9-B712E350339F}"/>
          </ac:spMkLst>
        </pc:spChg>
        <pc:spChg chg="mod">
          <ac:chgData name="Matthew Weber" userId="cb8fa425-774b-40a7-b0f2-d5b57e79fa6f" providerId="ADAL" clId="{416331A4-5993-4ABC-9964-79E951A960A4}" dt="2024-07-05T18:00:58.160" v="2673"/>
          <ac:spMkLst>
            <pc:docMk/>
            <pc:sldMk cId="1023261780" sldId="280"/>
            <ac:spMk id="8" creationId="{B5C6A0B8-FC65-F50D-8AD8-D25471D54385}"/>
          </ac:spMkLst>
        </pc:spChg>
        <pc:spChg chg="del">
          <ac:chgData name="Matthew Weber" userId="cb8fa425-774b-40a7-b0f2-d5b57e79fa6f" providerId="ADAL" clId="{416331A4-5993-4ABC-9964-79E951A960A4}" dt="2024-07-05T18:00:43.377" v="2672" actId="478"/>
          <ac:spMkLst>
            <pc:docMk/>
            <pc:sldMk cId="1023261780" sldId="280"/>
            <ac:spMk id="18" creationId="{B068F90F-CE10-14D2-9FD0-1863479F22E7}"/>
          </ac:spMkLst>
        </pc:spChg>
        <pc:spChg chg="del">
          <ac:chgData name="Matthew Weber" userId="cb8fa425-774b-40a7-b0f2-d5b57e79fa6f" providerId="ADAL" clId="{416331A4-5993-4ABC-9964-79E951A960A4}" dt="2024-07-05T18:00:39.878" v="2670" actId="478"/>
          <ac:spMkLst>
            <pc:docMk/>
            <pc:sldMk cId="1023261780" sldId="280"/>
            <ac:spMk id="19" creationId="{E4F679C2-A836-71B9-3B09-142ED302B78C}"/>
          </ac:spMkLst>
        </pc:spChg>
        <pc:grpChg chg="add mod">
          <ac:chgData name="Matthew Weber" userId="cb8fa425-774b-40a7-b0f2-d5b57e79fa6f" providerId="ADAL" clId="{416331A4-5993-4ABC-9964-79E951A960A4}" dt="2024-07-05T18:00:58.160" v="2673"/>
          <ac:grpSpMkLst>
            <pc:docMk/>
            <pc:sldMk cId="1023261780" sldId="280"/>
            <ac:grpSpMk id="2" creationId="{479913E0-7EE9-1757-A62C-D73338C39B2E}"/>
          </ac:grpSpMkLst>
        </pc:grpChg>
        <pc:grpChg chg="del">
          <ac:chgData name="Matthew Weber" userId="cb8fa425-774b-40a7-b0f2-d5b57e79fa6f" providerId="ADAL" clId="{416331A4-5993-4ABC-9964-79E951A960A4}" dt="2024-07-05T18:00:41.436" v="2671" actId="478"/>
          <ac:grpSpMkLst>
            <pc:docMk/>
            <pc:sldMk cId="1023261780" sldId="280"/>
            <ac:grpSpMk id="17" creationId="{DD664330-AB4D-BB90-557A-F340DB6B05D9}"/>
          </ac:grpSpMkLst>
        </pc:grpChg>
        <pc:picChg chg="mod">
          <ac:chgData name="Matthew Weber" userId="cb8fa425-774b-40a7-b0f2-d5b57e79fa6f" providerId="ADAL" clId="{416331A4-5993-4ABC-9964-79E951A960A4}" dt="2024-07-05T18:00:58.160" v="2673"/>
          <ac:picMkLst>
            <pc:docMk/>
            <pc:sldMk cId="1023261780" sldId="280"/>
            <ac:picMk id="3" creationId="{8409D4A8-9BE3-5AB3-8507-0389FC4EB4E4}"/>
          </ac:picMkLst>
        </pc:picChg>
        <pc:picChg chg="del">
          <ac:chgData name="Matthew Weber" userId="cb8fa425-774b-40a7-b0f2-d5b57e79fa6f" providerId="ADAL" clId="{416331A4-5993-4ABC-9964-79E951A960A4}" dt="2024-07-05T18:00:36.003" v="2669" actId="478"/>
          <ac:picMkLst>
            <pc:docMk/>
            <pc:sldMk cId="1023261780" sldId="280"/>
            <ac:picMk id="10" creationId="{2EC39A30-818A-320D-FCD4-65E7EFDA3DA0}"/>
          </ac:picMkLst>
        </pc:picChg>
      </pc:sldChg>
      <pc:sldChg chg="addSp delSp modSp add mod">
        <pc:chgData name="Matthew Weber" userId="cb8fa425-774b-40a7-b0f2-d5b57e79fa6f" providerId="ADAL" clId="{416331A4-5993-4ABC-9964-79E951A960A4}" dt="2024-07-05T18:09:29.198" v="3147" actId="1076"/>
        <pc:sldMkLst>
          <pc:docMk/>
          <pc:sldMk cId="314473372" sldId="281"/>
        </pc:sldMkLst>
        <pc:spChg chg="mod">
          <ac:chgData name="Matthew Weber" userId="cb8fa425-774b-40a7-b0f2-d5b57e79fa6f" providerId="ADAL" clId="{416331A4-5993-4ABC-9964-79E951A960A4}" dt="2024-07-05T18:05:52.472" v="3142" actId="33524"/>
          <ac:spMkLst>
            <pc:docMk/>
            <pc:sldMk cId="314473372" sldId="281"/>
            <ac:spMk id="5" creationId="{7AF545DB-22B2-2F93-3A67-F3BE21C798E1}"/>
          </ac:spMkLst>
        </pc:spChg>
        <pc:grpChg chg="del">
          <ac:chgData name="Matthew Weber" userId="cb8fa425-774b-40a7-b0f2-d5b57e79fa6f" providerId="ADAL" clId="{416331A4-5993-4ABC-9964-79E951A960A4}" dt="2024-07-05T18:07:25.527" v="3143" actId="478"/>
          <ac:grpSpMkLst>
            <pc:docMk/>
            <pc:sldMk cId="314473372" sldId="281"/>
            <ac:grpSpMk id="2" creationId="{479913E0-7EE9-1757-A62C-D73338C39B2E}"/>
          </ac:grpSpMkLst>
        </pc:grpChg>
        <pc:picChg chg="add mod">
          <ac:chgData name="Matthew Weber" userId="cb8fa425-774b-40a7-b0f2-d5b57e79fa6f" providerId="ADAL" clId="{416331A4-5993-4ABC-9964-79E951A960A4}" dt="2024-07-05T18:09:29.198" v="3147" actId="1076"/>
          <ac:picMkLst>
            <pc:docMk/>
            <pc:sldMk cId="314473372" sldId="281"/>
            <ac:picMk id="9" creationId="{9616116C-E851-495C-8F0B-648F6141395D}"/>
          </ac:picMkLst>
        </pc:picChg>
      </pc:sldChg>
    </pc:docChg>
  </pc:docChgLst>
  <pc:docChgLst>
    <pc:chgData name="Matthew Weber" userId="cb8fa425-774b-40a7-b0f2-d5b57e79fa6f" providerId="ADAL" clId="{B6532318-DE8F-4DCC-B52C-5C9C80841C96}"/>
    <pc:docChg chg="modSld">
      <pc:chgData name="Matthew Weber" userId="cb8fa425-774b-40a7-b0f2-d5b57e79fa6f" providerId="ADAL" clId="{B6532318-DE8F-4DCC-B52C-5C9C80841C96}" dt="2024-07-18T16:07:00.671" v="25" actId="20577"/>
      <pc:docMkLst>
        <pc:docMk/>
      </pc:docMkLst>
      <pc:sldChg chg="modSp mod">
        <pc:chgData name="Matthew Weber" userId="cb8fa425-774b-40a7-b0f2-d5b57e79fa6f" providerId="ADAL" clId="{B6532318-DE8F-4DCC-B52C-5C9C80841C96}" dt="2024-07-17T19:28:03.968" v="13" actId="20577"/>
        <pc:sldMkLst>
          <pc:docMk/>
          <pc:sldMk cId="377418568" sldId="279"/>
        </pc:sldMkLst>
        <pc:spChg chg="mod">
          <ac:chgData name="Matthew Weber" userId="cb8fa425-774b-40a7-b0f2-d5b57e79fa6f" providerId="ADAL" clId="{B6532318-DE8F-4DCC-B52C-5C9C80841C96}" dt="2024-07-17T19:28:03.968" v="13" actId="20577"/>
          <ac:spMkLst>
            <pc:docMk/>
            <pc:sldMk cId="377418568" sldId="279"/>
            <ac:spMk id="5" creationId="{9F2E546D-2D7F-EF7F-0E83-FF8F5B224DFF}"/>
          </ac:spMkLst>
        </pc:spChg>
      </pc:sldChg>
      <pc:sldChg chg="modSp mod">
        <pc:chgData name="Matthew Weber" userId="cb8fa425-774b-40a7-b0f2-d5b57e79fa6f" providerId="ADAL" clId="{B6532318-DE8F-4DCC-B52C-5C9C80841C96}" dt="2024-07-18T16:07:00.671" v="25" actId="20577"/>
        <pc:sldMkLst>
          <pc:docMk/>
          <pc:sldMk cId="833539729" sldId="291"/>
        </pc:sldMkLst>
        <pc:spChg chg="mod">
          <ac:chgData name="Matthew Weber" userId="cb8fa425-774b-40a7-b0f2-d5b57e79fa6f" providerId="ADAL" clId="{B6532318-DE8F-4DCC-B52C-5C9C80841C96}" dt="2024-07-18T16:07:00.671" v="25" actId="20577"/>
          <ac:spMkLst>
            <pc:docMk/>
            <pc:sldMk cId="833539729" sldId="291"/>
            <ac:spMk id="5" creationId="{9F2E546D-2D7F-EF7F-0E83-FF8F5B224DFF}"/>
          </ac:spMkLst>
        </pc:spChg>
      </pc:sldChg>
    </pc:docChg>
  </pc:docChgLst>
  <pc:docChgLst>
    <pc:chgData name="Matthew Weber" userId="cb8fa425-774b-40a7-b0f2-d5b57e79fa6f" providerId="ADAL" clId="{6E6DA757-6AC9-43F6-9F18-5DB7752267B9}"/>
    <pc:docChg chg="custSel delSld modSld">
      <pc:chgData name="Matthew Weber" userId="cb8fa425-774b-40a7-b0f2-d5b57e79fa6f" providerId="ADAL" clId="{6E6DA757-6AC9-43F6-9F18-5DB7752267B9}" dt="2024-07-01T19:32:19.868" v="261" actId="20577"/>
      <pc:docMkLst>
        <pc:docMk/>
      </pc:docMkLst>
      <pc:sldChg chg="modSp mod">
        <pc:chgData name="Matthew Weber" userId="cb8fa425-774b-40a7-b0f2-d5b57e79fa6f" providerId="ADAL" clId="{6E6DA757-6AC9-43F6-9F18-5DB7752267B9}" dt="2024-07-01T19:04:03.067" v="31" actId="20577"/>
        <pc:sldMkLst>
          <pc:docMk/>
          <pc:sldMk cId="2932703518" sldId="256"/>
        </pc:sldMkLst>
        <pc:spChg chg="mod">
          <ac:chgData name="Matthew Weber" userId="cb8fa425-774b-40a7-b0f2-d5b57e79fa6f" providerId="ADAL" clId="{6E6DA757-6AC9-43F6-9F18-5DB7752267B9}" dt="2024-07-01T19:03:54.913" v="29" actId="14100"/>
          <ac:spMkLst>
            <pc:docMk/>
            <pc:sldMk cId="2932703518" sldId="256"/>
            <ac:spMk id="2" creationId="{0988541B-C4D0-FD60-CEA4-610494902ED9}"/>
          </ac:spMkLst>
        </pc:spChg>
        <pc:spChg chg="mod">
          <ac:chgData name="Matthew Weber" userId="cb8fa425-774b-40a7-b0f2-d5b57e79fa6f" providerId="ADAL" clId="{6E6DA757-6AC9-43F6-9F18-5DB7752267B9}" dt="2024-07-01T19:04:03.067" v="31" actId="20577"/>
          <ac:spMkLst>
            <pc:docMk/>
            <pc:sldMk cId="2932703518" sldId="256"/>
            <ac:spMk id="3" creationId="{A811F1A6-A382-AF76-0D86-809F875EE824}"/>
          </ac:spMkLst>
        </pc:spChg>
      </pc:sldChg>
      <pc:sldChg chg="addSp delSp modSp mod">
        <pc:chgData name="Matthew Weber" userId="cb8fa425-774b-40a7-b0f2-d5b57e79fa6f" providerId="ADAL" clId="{6E6DA757-6AC9-43F6-9F18-5DB7752267B9}" dt="2024-07-01T19:08:47.455" v="146"/>
        <pc:sldMkLst>
          <pc:docMk/>
          <pc:sldMk cId="2923562659" sldId="257"/>
        </pc:sldMkLst>
        <pc:spChg chg="mod ord">
          <ac:chgData name="Matthew Weber" userId="cb8fa425-774b-40a7-b0f2-d5b57e79fa6f" providerId="ADAL" clId="{6E6DA757-6AC9-43F6-9F18-5DB7752267B9}" dt="2024-07-01T19:07:49.410" v="145" actId="26606"/>
          <ac:spMkLst>
            <pc:docMk/>
            <pc:sldMk cId="2923562659" sldId="257"/>
            <ac:spMk id="3" creationId="{6F8127F2-A88E-3587-E460-6FD5C7F273C2}"/>
          </ac:spMkLst>
        </pc:spChg>
        <pc:spChg chg="del">
          <ac:chgData name="Matthew Weber" userId="cb8fa425-774b-40a7-b0f2-d5b57e79fa6f" providerId="ADAL" clId="{6E6DA757-6AC9-43F6-9F18-5DB7752267B9}" dt="2024-07-01T19:07:49.410" v="145" actId="26606"/>
          <ac:spMkLst>
            <pc:docMk/>
            <pc:sldMk cId="2923562659" sldId="257"/>
            <ac:spMk id="1034" creationId="{79BB35BC-D5C2-4C8B-A22A-A71E6191913B}"/>
          </ac:spMkLst>
        </pc:spChg>
        <pc:spChg chg="add">
          <ac:chgData name="Matthew Weber" userId="cb8fa425-774b-40a7-b0f2-d5b57e79fa6f" providerId="ADAL" clId="{6E6DA757-6AC9-43F6-9F18-5DB7752267B9}" dt="2024-07-01T19:07:49.410" v="145" actId="26606"/>
          <ac:spMkLst>
            <pc:docMk/>
            <pc:sldMk cId="2923562659" sldId="257"/>
            <ac:spMk id="1039" creationId="{79BB35BC-D5C2-4C8B-A22A-A71E6191913B}"/>
          </ac:spMkLst>
        </pc:spChg>
        <pc:picChg chg="add mod">
          <ac:chgData name="Matthew Weber" userId="cb8fa425-774b-40a7-b0f2-d5b57e79fa6f" providerId="ADAL" clId="{6E6DA757-6AC9-43F6-9F18-5DB7752267B9}" dt="2024-07-01T19:08:47.455" v="146"/>
          <ac:picMkLst>
            <pc:docMk/>
            <pc:sldMk cId="2923562659" sldId="257"/>
            <ac:picMk id="2" creationId="{42C07A94-A754-75CB-C3DA-346EBBF4078D}"/>
          </ac:picMkLst>
        </pc:picChg>
        <pc:picChg chg="del">
          <ac:chgData name="Matthew Weber" userId="cb8fa425-774b-40a7-b0f2-d5b57e79fa6f" providerId="ADAL" clId="{6E6DA757-6AC9-43F6-9F18-5DB7752267B9}" dt="2024-07-01T19:07:45.480" v="144" actId="478"/>
          <ac:picMkLst>
            <pc:docMk/>
            <pc:sldMk cId="2923562659" sldId="257"/>
            <ac:picMk id="1027" creationId="{0E63F4FF-4768-EC64-58D1-9180E1F08613}"/>
          </ac:picMkLst>
        </pc:picChg>
      </pc:sldChg>
      <pc:sldChg chg="addSp delSp modSp mod">
        <pc:chgData name="Matthew Weber" userId="cb8fa425-774b-40a7-b0f2-d5b57e79fa6f" providerId="ADAL" clId="{6E6DA757-6AC9-43F6-9F18-5DB7752267B9}" dt="2024-07-01T19:25:08.939" v="187" actId="403"/>
        <pc:sldMkLst>
          <pc:docMk/>
          <pc:sldMk cId="754623724" sldId="258"/>
        </pc:sldMkLst>
        <pc:spChg chg="mod">
          <ac:chgData name="Matthew Weber" userId="cb8fa425-774b-40a7-b0f2-d5b57e79fa6f" providerId="ADAL" clId="{6E6DA757-6AC9-43F6-9F18-5DB7752267B9}" dt="2024-07-01T19:25:08.939" v="187" actId="403"/>
          <ac:spMkLst>
            <pc:docMk/>
            <pc:sldMk cId="754623724" sldId="258"/>
            <ac:spMk id="3" creationId="{8F4C1733-6E4C-D12A-B536-419328C4EDAA}"/>
          </ac:spMkLst>
        </pc:spChg>
        <pc:spChg chg="del">
          <ac:chgData name="Matthew Weber" userId="cb8fa425-774b-40a7-b0f2-d5b57e79fa6f" providerId="ADAL" clId="{6E6DA757-6AC9-43F6-9F18-5DB7752267B9}" dt="2024-07-01T19:10:57.804" v="151" actId="478"/>
          <ac:spMkLst>
            <pc:docMk/>
            <pc:sldMk cId="754623724" sldId="258"/>
            <ac:spMk id="25" creationId="{7ACB24BD-9CD7-013A-7FD2-221880A1D9CB}"/>
          </ac:spMkLst>
        </pc:spChg>
        <pc:spChg chg="del">
          <ac:chgData name="Matthew Weber" userId="cb8fa425-774b-40a7-b0f2-d5b57e79fa6f" providerId="ADAL" clId="{6E6DA757-6AC9-43F6-9F18-5DB7752267B9}" dt="2024-07-01T19:10:56.251" v="150" actId="478"/>
          <ac:spMkLst>
            <pc:docMk/>
            <pc:sldMk cId="754623724" sldId="258"/>
            <ac:spMk id="26" creationId="{ECEBFAFE-F392-F505-526A-3F9074EC6C8E}"/>
          </ac:spMkLst>
        </pc:spChg>
        <pc:spChg chg="mod">
          <ac:chgData name="Matthew Weber" userId="cb8fa425-774b-40a7-b0f2-d5b57e79fa6f" providerId="ADAL" clId="{6E6DA757-6AC9-43F6-9F18-5DB7752267B9}" dt="2024-07-01T19:21:29.386" v="179" actId="1076"/>
          <ac:spMkLst>
            <pc:docMk/>
            <pc:sldMk cId="754623724" sldId="258"/>
            <ac:spMk id="28" creationId="{1E4CC2EA-B3E7-7DEC-371C-432750ECA60F}"/>
          </ac:spMkLst>
        </pc:spChg>
        <pc:picChg chg="add del mod">
          <ac:chgData name="Matthew Weber" userId="cb8fa425-774b-40a7-b0f2-d5b57e79fa6f" providerId="ADAL" clId="{6E6DA757-6AC9-43F6-9F18-5DB7752267B9}" dt="2024-07-01T19:20:35.651" v="163" actId="478"/>
          <ac:picMkLst>
            <pc:docMk/>
            <pc:sldMk cId="754623724" sldId="258"/>
            <ac:picMk id="4" creationId="{465C420E-0A23-BC5A-3B50-3B41B1EB2867}"/>
          </ac:picMkLst>
        </pc:picChg>
        <pc:picChg chg="del">
          <ac:chgData name="Matthew Weber" userId="cb8fa425-774b-40a7-b0f2-d5b57e79fa6f" providerId="ADAL" clId="{6E6DA757-6AC9-43F6-9F18-5DB7752267B9}" dt="2024-07-01T19:10:59.069" v="152" actId="478"/>
          <ac:picMkLst>
            <pc:docMk/>
            <pc:sldMk cId="754623724" sldId="258"/>
            <ac:picMk id="23" creationId="{39CC0161-A8D2-7E47-8243-0B45DA087C09}"/>
          </ac:picMkLst>
        </pc:picChg>
        <pc:picChg chg="del">
          <ac:chgData name="Matthew Weber" userId="cb8fa425-774b-40a7-b0f2-d5b57e79fa6f" providerId="ADAL" clId="{6E6DA757-6AC9-43F6-9F18-5DB7752267B9}" dt="2024-07-01T19:10:54.171" v="149" actId="478"/>
          <ac:picMkLst>
            <pc:docMk/>
            <pc:sldMk cId="754623724" sldId="258"/>
            <ac:picMk id="24" creationId="{2476B76F-C8BA-4407-BAE9-755508F41465}"/>
          </ac:picMkLst>
        </pc:picChg>
        <pc:picChg chg="add del mod">
          <ac:chgData name="Matthew Weber" userId="cb8fa425-774b-40a7-b0f2-d5b57e79fa6f" providerId="ADAL" clId="{6E6DA757-6AC9-43F6-9F18-5DB7752267B9}" dt="2024-07-01T19:20:35.651" v="163" actId="478"/>
          <ac:picMkLst>
            <pc:docMk/>
            <pc:sldMk cId="754623724" sldId="258"/>
            <ac:picMk id="1026" creationId="{ADF8709B-2FBC-9AB8-0AF6-7291CCBE5875}"/>
          </ac:picMkLst>
        </pc:picChg>
        <pc:picChg chg="add mod">
          <ac:chgData name="Matthew Weber" userId="cb8fa425-774b-40a7-b0f2-d5b57e79fa6f" providerId="ADAL" clId="{6E6DA757-6AC9-43F6-9F18-5DB7752267B9}" dt="2024-07-01T19:21:18.773" v="178" actId="14100"/>
          <ac:picMkLst>
            <pc:docMk/>
            <pc:sldMk cId="754623724" sldId="258"/>
            <ac:picMk id="1027" creationId="{F869B7D7-168B-FCAB-5E27-35BC3A48E375}"/>
          </ac:picMkLst>
        </pc:picChg>
      </pc:sldChg>
      <pc:sldChg chg="addSp delSp modSp mod">
        <pc:chgData name="Matthew Weber" userId="cb8fa425-774b-40a7-b0f2-d5b57e79fa6f" providerId="ADAL" clId="{6E6DA757-6AC9-43F6-9F18-5DB7752267B9}" dt="2024-07-01T19:25:24.930" v="190" actId="26606"/>
        <pc:sldMkLst>
          <pc:docMk/>
          <pc:sldMk cId="4169116557" sldId="259"/>
        </pc:sldMkLst>
        <pc:spChg chg="mod">
          <ac:chgData name="Matthew Weber" userId="cb8fa425-774b-40a7-b0f2-d5b57e79fa6f" providerId="ADAL" clId="{6E6DA757-6AC9-43F6-9F18-5DB7752267B9}" dt="2024-07-01T19:24:56.540" v="185" actId="403"/>
          <ac:spMkLst>
            <pc:docMk/>
            <pc:sldMk cId="4169116557" sldId="259"/>
            <ac:spMk id="3" creationId="{8F4C1733-6E4C-D12A-B536-419328C4EDAA}"/>
          </ac:spMkLst>
        </pc:spChg>
        <pc:spChg chg="add mod">
          <ac:chgData name="Matthew Weber" userId="cb8fa425-774b-40a7-b0f2-d5b57e79fa6f" providerId="ADAL" clId="{6E6DA757-6AC9-43F6-9F18-5DB7752267B9}" dt="2024-07-01T19:25:21.682" v="188"/>
          <ac:spMkLst>
            <pc:docMk/>
            <pc:sldMk cId="4169116557" sldId="259"/>
            <ac:spMk id="5" creationId="{A50071D7-A29B-9759-4E25-EFF6F46382A1}"/>
          </ac:spMkLst>
        </pc:spChg>
        <pc:spChg chg="del">
          <ac:chgData name="Matthew Weber" userId="cb8fa425-774b-40a7-b0f2-d5b57e79fa6f" providerId="ADAL" clId="{6E6DA757-6AC9-43F6-9F18-5DB7752267B9}" dt="2024-07-01T19:22:30.120" v="181" actId="478"/>
          <ac:spMkLst>
            <pc:docMk/>
            <pc:sldMk cId="4169116557" sldId="259"/>
            <ac:spMk id="20" creationId="{81413D1E-96A5-C895-3A76-DE8E60957497}"/>
          </ac:spMkLst>
        </pc:spChg>
        <pc:spChg chg="del">
          <ac:chgData name="Matthew Weber" userId="cb8fa425-774b-40a7-b0f2-d5b57e79fa6f" providerId="ADAL" clId="{6E6DA757-6AC9-43F6-9F18-5DB7752267B9}" dt="2024-07-01T19:22:33.201" v="182" actId="478"/>
          <ac:spMkLst>
            <pc:docMk/>
            <pc:sldMk cId="4169116557" sldId="259"/>
            <ac:spMk id="21" creationId="{B41ED989-ABBB-D012-4905-813D0612760D}"/>
          </ac:spMkLst>
        </pc:spChg>
        <pc:spChg chg="del">
          <ac:chgData name="Matthew Weber" userId="cb8fa425-774b-40a7-b0f2-d5b57e79fa6f" providerId="ADAL" clId="{6E6DA757-6AC9-43F6-9F18-5DB7752267B9}" dt="2024-07-01T19:25:24.930" v="190" actId="26606"/>
          <ac:spMkLst>
            <pc:docMk/>
            <pc:sldMk cId="4169116557" sldId="259"/>
            <ac:spMk id="3093" creationId="{0E3596DD-156A-473E-9BB3-C6A29F7574E9}"/>
          </ac:spMkLst>
        </pc:spChg>
        <pc:spChg chg="del">
          <ac:chgData name="Matthew Weber" userId="cb8fa425-774b-40a7-b0f2-d5b57e79fa6f" providerId="ADAL" clId="{6E6DA757-6AC9-43F6-9F18-5DB7752267B9}" dt="2024-07-01T19:25:24.930" v="190" actId="26606"/>
          <ac:spMkLst>
            <pc:docMk/>
            <pc:sldMk cId="4169116557" sldId="259"/>
            <ac:spMk id="3095" creationId="{2C46C4D6-C474-4E92-B52E-944C1118F7B6}"/>
          </ac:spMkLst>
        </pc:spChg>
        <pc:spChg chg="add">
          <ac:chgData name="Matthew Weber" userId="cb8fa425-774b-40a7-b0f2-d5b57e79fa6f" providerId="ADAL" clId="{6E6DA757-6AC9-43F6-9F18-5DB7752267B9}" dt="2024-07-01T19:25:24.930" v="190" actId="26606"/>
          <ac:spMkLst>
            <pc:docMk/>
            <pc:sldMk cId="4169116557" sldId="259"/>
            <ac:spMk id="3100" creationId="{0E3596DD-156A-473E-9BB3-C6A29F7574E9}"/>
          </ac:spMkLst>
        </pc:spChg>
        <pc:spChg chg="add">
          <ac:chgData name="Matthew Weber" userId="cb8fa425-774b-40a7-b0f2-d5b57e79fa6f" providerId="ADAL" clId="{6E6DA757-6AC9-43F6-9F18-5DB7752267B9}" dt="2024-07-01T19:25:24.930" v="190" actId="26606"/>
          <ac:spMkLst>
            <pc:docMk/>
            <pc:sldMk cId="4169116557" sldId="259"/>
            <ac:spMk id="3102" creationId="{2C46C4D6-C474-4E92-B52E-944C1118F7B6}"/>
          </ac:spMkLst>
        </pc:spChg>
        <pc:grpChg chg="add mod">
          <ac:chgData name="Matthew Weber" userId="cb8fa425-774b-40a7-b0f2-d5b57e79fa6f" providerId="ADAL" clId="{6E6DA757-6AC9-43F6-9F18-5DB7752267B9}" dt="2024-07-01T19:25:24.930" v="190" actId="26606"/>
          <ac:grpSpMkLst>
            <pc:docMk/>
            <pc:sldMk cId="4169116557" sldId="259"/>
            <ac:grpSpMk id="4" creationId="{319665D7-51BC-9AEB-AE9A-F0228584F2D5}"/>
          </ac:grpSpMkLst>
        </pc:grpChg>
        <pc:picChg chg="add mod">
          <ac:chgData name="Matthew Weber" userId="cb8fa425-774b-40a7-b0f2-d5b57e79fa6f" providerId="ADAL" clId="{6E6DA757-6AC9-43F6-9F18-5DB7752267B9}" dt="2024-07-01T19:25:21.682" v="188"/>
          <ac:picMkLst>
            <pc:docMk/>
            <pc:sldMk cId="4169116557" sldId="259"/>
            <ac:picMk id="6" creationId="{B6C6F55A-1352-651D-856B-D2A63E97D0FD}"/>
          </ac:picMkLst>
        </pc:picChg>
        <pc:picChg chg="del">
          <ac:chgData name="Matthew Weber" userId="cb8fa425-774b-40a7-b0f2-d5b57e79fa6f" providerId="ADAL" clId="{6E6DA757-6AC9-43F6-9F18-5DB7752267B9}" dt="2024-07-01T19:22:28.550" v="180" actId="478"/>
          <ac:picMkLst>
            <pc:docMk/>
            <pc:sldMk cId="4169116557" sldId="259"/>
            <ac:picMk id="19" creationId="{CE4151D8-54AD-A032-17CD-8F8682A70309}"/>
          </ac:picMkLst>
        </pc:picChg>
      </pc:sldChg>
      <pc:sldChg chg="addSp delSp modSp mod">
        <pc:chgData name="Matthew Weber" userId="cb8fa425-774b-40a7-b0f2-d5b57e79fa6f" providerId="ADAL" clId="{6E6DA757-6AC9-43F6-9F18-5DB7752267B9}" dt="2024-07-01T19:27:15.585" v="201" actId="255"/>
        <pc:sldMkLst>
          <pc:docMk/>
          <pc:sldMk cId="2846251533" sldId="260"/>
        </pc:sldMkLst>
        <pc:spChg chg="mod">
          <ac:chgData name="Matthew Weber" userId="cb8fa425-774b-40a7-b0f2-d5b57e79fa6f" providerId="ADAL" clId="{6E6DA757-6AC9-43F6-9F18-5DB7752267B9}" dt="2024-07-01T19:26:02.539" v="194" actId="403"/>
          <ac:spMkLst>
            <pc:docMk/>
            <pc:sldMk cId="2846251533" sldId="260"/>
            <ac:spMk id="3" creationId="{8F4C1733-6E4C-D12A-B536-419328C4EDAA}"/>
          </ac:spMkLst>
        </pc:spChg>
        <pc:spChg chg="add mod">
          <ac:chgData name="Matthew Weber" userId="cb8fa425-774b-40a7-b0f2-d5b57e79fa6f" providerId="ADAL" clId="{6E6DA757-6AC9-43F6-9F18-5DB7752267B9}" dt="2024-07-01T19:26:19.468" v="196"/>
          <ac:spMkLst>
            <pc:docMk/>
            <pc:sldMk cId="2846251533" sldId="260"/>
            <ac:spMk id="15" creationId="{DE2AD9F1-A1F3-C888-D988-704F593E17D0}"/>
          </ac:spMkLst>
        </pc:spChg>
        <pc:spChg chg="add mod">
          <ac:chgData name="Matthew Weber" userId="cb8fa425-774b-40a7-b0f2-d5b57e79fa6f" providerId="ADAL" clId="{6E6DA757-6AC9-43F6-9F18-5DB7752267B9}" dt="2024-07-01T19:26:19.468" v="196"/>
          <ac:spMkLst>
            <pc:docMk/>
            <pc:sldMk cId="2846251533" sldId="260"/>
            <ac:spMk id="16" creationId="{5C6F95A5-A0CA-ADFA-E1C4-6603A8B10428}"/>
          </ac:spMkLst>
        </pc:spChg>
        <pc:spChg chg="add mod">
          <ac:chgData name="Matthew Weber" userId="cb8fa425-774b-40a7-b0f2-d5b57e79fa6f" providerId="ADAL" clId="{6E6DA757-6AC9-43F6-9F18-5DB7752267B9}" dt="2024-07-01T19:26:19.468" v="196"/>
          <ac:spMkLst>
            <pc:docMk/>
            <pc:sldMk cId="2846251533" sldId="260"/>
            <ac:spMk id="17" creationId="{97327757-D779-36E6-5EB2-56B48D85E2CD}"/>
          </ac:spMkLst>
        </pc:spChg>
        <pc:spChg chg="add mod">
          <ac:chgData name="Matthew Weber" userId="cb8fa425-774b-40a7-b0f2-d5b57e79fa6f" providerId="ADAL" clId="{6E6DA757-6AC9-43F6-9F18-5DB7752267B9}" dt="2024-07-01T19:26:19.468" v="196"/>
          <ac:spMkLst>
            <pc:docMk/>
            <pc:sldMk cId="2846251533" sldId="260"/>
            <ac:spMk id="18" creationId="{27992DB2-7103-2827-A92E-0CD5E7E39A6E}"/>
          </ac:spMkLst>
        </pc:spChg>
        <pc:spChg chg="add mod">
          <ac:chgData name="Matthew Weber" userId="cb8fa425-774b-40a7-b0f2-d5b57e79fa6f" providerId="ADAL" clId="{6E6DA757-6AC9-43F6-9F18-5DB7752267B9}" dt="2024-07-01T19:26:19.468" v="196"/>
          <ac:spMkLst>
            <pc:docMk/>
            <pc:sldMk cId="2846251533" sldId="260"/>
            <ac:spMk id="19" creationId="{01B19BD9-377B-FBC8-1867-9571B5D756FD}"/>
          </ac:spMkLst>
        </pc:spChg>
        <pc:spChg chg="add mod">
          <ac:chgData name="Matthew Weber" userId="cb8fa425-774b-40a7-b0f2-d5b57e79fa6f" providerId="ADAL" clId="{6E6DA757-6AC9-43F6-9F18-5DB7752267B9}" dt="2024-07-01T19:26:19.468" v="196"/>
          <ac:spMkLst>
            <pc:docMk/>
            <pc:sldMk cId="2846251533" sldId="260"/>
            <ac:spMk id="20" creationId="{518B5924-726F-E220-3169-40B717BAB154}"/>
          </ac:spMkLst>
        </pc:spChg>
        <pc:spChg chg="add mod">
          <ac:chgData name="Matthew Weber" userId="cb8fa425-774b-40a7-b0f2-d5b57e79fa6f" providerId="ADAL" clId="{6E6DA757-6AC9-43F6-9F18-5DB7752267B9}" dt="2024-07-01T19:26:19.468" v="196"/>
          <ac:spMkLst>
            <pc:docMk/>
            <pc:sldMk cId="2846251533" sldId="260"/>
            <ac:spMk id="21" creationId="{3D9C9A99-320B-282C-CD20-01E72DF58B20}"/>
          </ac:spMkLst>
        </pc:spChg>
        <pc:spChg chg="add mod">
          <ac:chgData name="Matthew Weber" userId="cb8fa425-774b-40a7-b0f2-d5b57e79fa6f" providerId="ADAL" clId="{6E6DA757-6AC9-43F6-9F18-5DB7752267B9}" dt="2024-07-01T19:26:19.468" v="196"/>
          <ac:spMkLst>
            <pc:docMk/>
            <pc:sldMk cId="2846251533" sldId="260"/>
            <ac:spMk id="22" creationId="{3FD1A8D5-398F-268D-012A-CDFC105CE216}"/>
          </ac:spMkLst>
        </pc:spChg>
        <pc:spChg chg="add mod">
          <ac:chgData name="Matthew Weber" userId="cb8fa425-774b-40a7-b0f2-d5b57e79fa6f" providerId="ADAL" clId="{6E6DA757-6AC9-43F6-9F18-5DB7752267B9}" dt="2024-07-01T19:26:19.468" v="196"/>
          <ac:spMkLst>
            <pc:docMk/>
            <pc:sldMk cId="2846251533" sldId="260"/>
            <ac:spMk id="23" creationId="{B8219A0F-E87C-FE20-806C-A2A9F8ED26CD}"/>
          </ac:spMkLst>
        </pc:spChg>
        <pc:spChg chg="add mod">
          <ac:chgData name="Matthew Weber" userId="cb8fa425-774b-40a7-b0f2-d5b57e79fa6f" providerId="ADAL" clId="{6E6DA757-6AC9-43F6-9F18-5DB7752267B9}" dt="2024-07-01T19:26:19.468" v="196"/>
          <ac:spMkLst>
            <pc:docMk/>
            <pc:sldMk cId="2846251533" sldId="260"/>
            <ac:spMk id="24" creationId="{4AD64F87-D898-71B1-D4B9-2290A0CEF4C4}"/>
          </ac:spMkLst>
        </pc:spChg>
        <pc:spChg chg="add mod">
          <ac:chgData name="Matthew Weber" userId="cb8fa425-774b-40a7-b0f2-d5b57e79fa6f" providerId="ADAL" clId="{6E6DA757-6AC9-43F6-9F18-5DB7752267B9}" dt="2024-07-01T19:26:19.468" v="196"/>
          <ac:spMkLst>
            <pc:docMk/>
            <pc:sldMk cId="2846251533" sldId="260"/>
            <ac:spMk id="28" creationId="{3AD45613-DCE4-7441-048F-A355E665AF3A}"/>
          </ac:spMkLst>
        </pc:spChg>
        <pc:spChg chg="add mod">
          <ac:chgData name="Matthew Weber" userId="cb8fa425-774b-40a7-b0f2-d5b57e79fa6f" providerId="ADAL" clId="{6E6DA757-6AC9-43F6-9F18-5DB7752267B9}" dt="2024-07-01T19:26:19.468" v="196"/>
          <ac:spMkLst>
            <pc:docMk/>
            <pc:sldMk cId="2846251533" sldId="260"/>
            <ac:spMk id="29" creationId="{9911F1AA-0C77-1BAC-15B9-AC5C3E4B69BC}"/>
          </ac:spMkLst>
        </pc:spChg>
        <pc:spChg chg="add mod">
          <ac:chgData name="Matthew Weber" userId="cb8fa425-774b-40a7-b0f2-d5b57e79fa6f" providerId="ADAL" clId="{6E6DA757-6AC9-43F6-9F18-5DB7752267B9}" dt="2024-07-01T19:26:19.468" v="196"/>
          <ac:spMkLst>
            <pc:docMk/>
            <pc:sldMk cId="2846251533" sldId="260"/>
            <ac:spMk id="30" creationId="{8E54B9B5-5563-91DE-D76A-472AACF078BB}"/>
          </ac:spMkLst>
        </pc:spChg>
        <pc:spChg chg="add mod">
          <ac:chgData name="Matthew Weber" userId="cb8fa425-774b-40a7-b0f2-d5b57e79fa6f" providerId="ADAL" clId="{6E6DA757-6AC9-43F6-9F18-5DB7752267B9}" dt="2024-07-01T19:26:19.468" v="196"/>
          <ac:spMkLst>
            <pc:docMk/>
            <pc:sldMk cId="2846251533" sldId="260"/>
            <ac:spMk id="31" creationId="{A03B71C9-0182-7C55-6211-6C10379CF82D}"/>
          </ac:spMkLst>
        </pc:spChg>
        <pc:spChg chg="add mod">
          <ac:chgData name="Matthew Weber" userId="cb8fa425-774b-40a7-b0f2-d5b57e79fa6f" providerId="ADAL" clId="{6E6DA757-6AC9-43F6-9F18-5DB7752267B9}" dt="2024-07-01T19:26:19.468" v="196"/>
          <ac:spMkLst>
            <pc:docMk/>
            <pc:sldMk cId="2846251533" sldId="260"/>
            <ac:spMk id="32" creationId="{A7F58EE8-7FC0-7600-EBF2-E556A28D106E}"/>
          </ac:spMkLst>
        </pc:spChg>
        <pc:spChg chg="add mod">
          <ac:chgData name="Matthew Weber" userId="cb8fa425-774b-40a7-b0f2-d5b57e79fa6f" providerId="ADAL" clId="{6E6DA757-6AC9-43F6-9F18-5DB7752267B9}" dt="2024-07-01T19:27:15.585" v="201" actId="255"/>
          <ac:spMkLst>
            <pc:docMk/>
            <pc:sldMk cId="2846251533" sldId="260"/>
            <ac:spMk id="33" creationId="{E97E715C-3166-055F-FE5A-09F8968F0C7F}"/>
          </ac:spMkLst>
        </pc:spChg>
        <pc:grpChg chg="add mod">
          <ac:chgData name="Matthew Weber" userId="cb8fa425-774b-40a7-b0f2-d5b57e79fa6f" providerId="ADAL" clId="{6E6DA757-6AC9-43F6-9F18-5DB7752267B9}" dt="2024-07-01T19:26:52.854" v="200" actId="1076"/>
          <ac:grpSpMkLst>
            <pc:docMk/>
            <pc:sldMk cId="2846251533" sldId="260"/>
            <ac:grpSpMk id="4" creationId="{6FA23A0E-F7AA-FB62-F255-AE778F4B3225}"/>
          </ac:grpSpMkLst>
        </pc:grpChg>
        <pc:grpChg chg="add mod">
          <ac:chgData name="Matthew Weber" userId="cb8fa425-774b-40a7-b0f2-d5b57e79fa6f" providerId="ADAL" clId="{6E6DA757-6AC9-43F6-9F18-5DB7752267B9}" dt="2024-07-01T19:26:19.468" v="196"/>
          <ac:grpSpMkLst>
            <pc:docMk/>
            <pc:sldMk cId="2846251533" sldId="260"/>
            <ac:grpSpMk id="5" creationId="{298DD951-8E3F-3D6F-2B18-53E726933582}"/>
          </ac:grpSpMkLst>
        </pc:grpChg>
        <pc:grpChg chg="add mod">
          <ac:chgData name="Matthew Weber" userId="cb8fa425-774b-40a7-b0f2-d5b57e79fa6f" providerId="ADAL" clId="{6E6DA757-6AC9-43F6-9F18-5DB7752267B9}" dt="2024-07-01T19:26:19.468" v="196"/>
          <ac:grpSpMkLst>
            <pc:docMk/>
            <pc:sldMk cId="2846251533" sldId="260"/>
            <ac:grpSpMk id="6" creationId="{E0F635DE-FE6A-E4D2-BC10-A8E18CD76B13}"/>
          </ac:grpSpMkLst>
        </pc:grpChg>
        <pc:grpChg chg="del">
          <ac:chgData name="Matthew Weber" userId="cb8fa425-774b-40a7-b0f2-d5b57e79fa6f" providerId="ADAL" clId="{6E6DA757-6AC9-43F6-9F18-5DB7752267B9}" dt="2024-07-01T19:26:10.843" v="195" actId="478"/>
          <ac:grpSpMkLst>
            <pc:docMk/>
            <pc:sldMk cId="2846251533" sldId="260"/>
            <ac:grpSpMk id="7" creationId="{A16CB461-B033-8B32-F398-5C64C5BA1878}"/>
          </ac:grpSpMkLst>
        </pc:grpChg>
        <pc:grpChg chg="add mod">
          <ac:chgData name="Matthew Weber" userId="cb8fa425-774b-40a7-b0f2-d5b57e79fa6f" providerId="ADAL" clId="{6E6DA757-6AC9-43F6-9F18-5DB7752267B9}" dt="2024-07-01T19:26:19.468" v="196"/>
          <ac:grpSpMkLst>
            <pc:docMk/>
            <pc:sldMk cId="2846251533" sldId="260"/>
            <ac:grpSpMk id="10" creationId="{673E05E9-FB75-4891-716E-78F9E1A100CC}"/>
          </ac:grpSpMkLst>
        </pc:grpChg>
        <pc:grpChg chg="add mod">
          <ac:chgData name="Matthew Weber" userId="cb8fa425-774b-40a7-b0f2-d5b57e79fa6f" providerId="ADAL" clId="{6E6DA757-6AC9-43F6-9F18-5DB7752267B9}" dt="2024-07-01T19:26:19.468" v="196"/>
          <ac:grpSpMkLst>
            <pc:docMk/>
            <pc:sldMk cId="2846251533" sldId="260"/>
            <ac:grpSpMk id="11" creationId="{EF5023B3-A8B7-7475-184D-E25435922F34}"/>
          </ac:grpSpMkLst>
        </pc:grpChg>
        <pc:grpChg chg="add mod">
          <ac:chgData name="Matthew Weber" userId="cb8fa425-774b-40a7-b0f2-d5b57e79fa6f" providerId="ADAL" clId="{6E6DA757-6AC9-43F6-9F18-5DB7752267B9}" dt="2024-07-01T19:26:19.468" v="196"/>
          <ac:grpSpMkLst>
            <pc:docMk/>
            <pc:sldMk cId="2846251533" sldId="260"/>
            <ac:grpSpMk id="12" creationId="{D0AC73F3-EA3B-A549-F8A7-3AA7AC083BE9}"/>
          </ac:grpSpMkLst>
        </pc:grpChg>
        <pc:grpChg chg="add mod">
          <ac:chgData name="Matthew Weber" userId="cb8fa425-774b-40a7-b0f2-d5b57e79fa6f" providerId="ADAL" clId="{6E6DA757-6AC9-43F6-9F18-5DB7752267B9}" dt="2024-07-01T19:26:19.468" v="196"/>
          <ac:grpSpMkLst>
            <pc:docMk/>
            <pc:sldMk cId="2846251533" sldId="260"/>
            <ac:grpSpMk id="13" creationId="{B00A58FD-443F-B7B1-A53A-F70794B258B6}"/>
          </ac:grpSpMkLst>
        </pc:grpChg>
        <pc:grpChg chg="add mod">
          <ac:chgData name="Matthew Weber" userId="cb8fa425-774b-40a7-b0f2-d5b57e79fa6f" providerId="ADAL" clId="{6E6DA757-6AC9-43F6-9F18-5DB7752267B9}" dt="2024-07-01T19:26:19.468" v="196"/>
          <ac:grpSpMkLst>
            <pc:docMk/>
            <pc:sldMk cId="2846251533" sldId="260"/>
            <ac:grpSpMk id="14" creationId="{B3BBC89B-8CA5-6439-4159-9811B0712212}"/>
          </ac:grpSpMkLst>
        </pc:grpChg>
        <pc:grpChg chg="add mod">
          <ac:chgData name="Matthew Weber" userId="cb8fa425-774b-40a7-b0f2-d5b57e79fa6f" providerId="ADAL" clId="{6E6DA757-6AC9-43F6-9F18-5DB7752267B9}" dt="2024-07-01T19:26:19.468" v="196"/>
          <ac:grpSpMkLst>
            <pc:docMk/>
            <pc:sldMk cId="2846251533" sldId="260"/>
            <ac:grpSpMk id="26" creationId="{72F8A29A-C5C8-8C6C-C722-369B340548BB}"/>
          </ac:grpSpMkLst>
        </pc:grpChg>
        <pc:picChg chg="add mod">
          <ac:chgData name="Matthew Weber" userId="cb8fa425-774b-40a7-b0f2-d5b57e79fa6f" providerId="ADAL" clId="{6E6DA757-6AC9-43F6-9F18-5DB7752267B9}" dt="2024-07-01T19:26:19.468" v="196"/>
          <ac:picMkLst>
            <pc:docMk/>
            <pc:sldMk cId="2846251533" sldId="260"/>
            <ac:picMk id="34" creationId="{BED90F4D-09E0-43AA-D1FE-C24F623454DB}"/>
          </ac:picMkLst>
        </pc:picChg>
      </pc:sldChg>
      <pc:sldChg chg="addSp delSp modSp mod">
        <pc:chgData name="Matthew Weber" userId="cb8fa425-774b-40a7-b0f2-d5b57e79fa6f" providerId="ADAL" clId="{6E6DA757-6AC9-43F6-9F18-5DB7752267B9}" dt="2024-07-01T19:28:12.922" v="207" actId="26606"/>
        <pc:sldMkLst>
          <pc:docMk/>
          <pc:sldMk cId="2595567678" sldId="261"/>
        </pc:sldMkLst>
        <pc:spChg chg="mod">
          <ac:chgData name="Matthew Weber" userId="cb8fa425-774b-40a7-b0f2-d5b57e79fa6f" providerId="ADAL" clId="{6E6DA757-6AC9-43F6-9F18-5DB7752267B9}" dt="2024-07-01T19:28:12.922" v="207" actId="26606"/>
          <ac:spMkLst>
            <pc:docMk/>
            <pc:sldMk cId="2595567678" sldId="261"/>
            <ac:spMk id="3" creationId="{8F4C1733-6E4C-D12A-B536-419328C4EDAA}"/>
          </ac:spMkLst>
        </pc:spChg>
        <pc:spChg chg="add mod">
          <ac:chgData name="Matthew Weber" userId="cb8fa425-774b-40a7-b0f2-d5b57e79fa6f" providerId="ADAL" clId="{6E6DA757-6AC9-43F6-9F18-5DB7752267B9}" dt="2024-07-01T19:28:09.960" v="206"/>
          <ac:spMkLst>
            <pc:docMk/>
            <pc:sldMk cId="2595567678" sldId="261"/>
            <ac:spMk id="9" creationId="{DDB14DBE-A79F-F250-8F3F-D99D383317B6}"/>
          </ac:spMkLst>
        </pc:spChg>
        <pc:spChg chg="del">
          <ac:chgData name="Matthew Weber" userId="cb8fa425-774b-40a7-b0f2-d5b57e79fa6f" providerId="ADAL" clId="{6E6DA757-6AC9-43F6-9F18-5DB7752267B9}" dt="2024-07-01T19:28:12.922" v="207" actId="26606"/>
          <ac:spMkLst>
            <pc:docMk/>
            <pc:sldMk cId="2595567678" sldId="261"/>
            <ac:spMk id="11" creationId="{0E3596DD-156A-473E-9BB3-C6A29F7574E9}"/>
          </ac:spMkLst>
        </pc:spChg>
        <pc:spChg chg="add mod">
          <ac:chgData name="Matthew Weber" userId="cb8fa425-774b-40a7-b0f2-d5b57e79fa6f" providerId="ADAL" clId="{6E6DA757-6AC9-43F6-9F18-5DB7752267B9}" dt="2024-07-01T19:28:09.960" v="206"/>
          <ac:spMkLst>
            <pc:docMk/>
            <pc:sldMk cId="2595567678" sldId="261"/>
            <ac:spMk id="12" creationId="{C13E88D8-29A1-9690-E475-5E89D9D02BB1}"/>
          </ac:spMkLst>
        </pc:spChg>
        <pc:spChg chg="del">
          <ac:chgData name="Matthew Weber" userId="cb8fa425-774b-40a7-b0f2-d5b57e79fa6f" providerId="ADAL" clId="{6E6DA757-6AC9-43F6-9F18-5DB7752267B9}" dt="2024-07-01T19:28:12.922" v="207" actId="26606"/>
          <ac:spMkLst>
            <pc:docMk/>
            <pc:sldMk cId="2595567678" sldId="261"/>
            <ac:spMk id="13" creationId="{2C46C4D6-C474-4E92-B52E-944C1118F7B6}"/>
          </ac:spMkLst>
        </pc:spChg>
        <pc:spChg chg="add">
          <ac:chgData name="Matthew Weber" userId="cb8fa425-774b-40a7-b0f2-d5b57e79fa6f" providerId="ADAL" clId="{6E6DA757-6AC9-43F6-9F18-5DB7752267B9}" dt="2024-07-01T19:28:12.922" v="207" actId="26606"/>
          <ac:spMkLst>
            <pc:docMk/>
            <pc:sldMk cId="2595567678" sldId="261"/>
            <ac:spMk id="18" creationId="{0E3596DD-156A-473E-9BB3-C6A29F7574E9}"/>
          </ac:spMkLst>
        </pc:spChg>
        <pc:spChg chg="add">
          <ac:chgData name="Matthew Weber" userId="cb8fa425-774b-40a7-b0f2-d5b57e79fa6f" providerId="ADAL" clId="{6E6DA757-6AC9-43F6-9F18-5DB7752267B9}" dt="2024-07-01T19:28:12.922" v="207" actId="26606"/>
          <ac:spMkLst>
            <pc:docMk/>
            <pc:sldMk cId="2595567678" sldId="261"/>
            <ac:spMk id="20" creationId="{2C46C4D6-C474-4E92-B52E-944C1118F7B6}"/>
          </ac:spMkLst>
        </pc:spChg>
        <pc:grpChg chg="del">
          <ac:chgData name="Matthew Weber" userId="cb8fa425-774b-40a7-b0f2-d5b57e79fa6f" providerId="ADAL" clId="{6E6DA757-6AC9-43F6-9F18-5DB7752267B9}" dt="2024-07-01T19:28:03.260" v="205" actId="478"/>
          <ac:grpSpMkLst>
            <pc:docMk/>
            <pc:sldMk cId="2595567678" sldId="261"/>
            <ac:grpSpMk id="4" creationId="{15FEA588-2160-E49E-F5CB-CC542EC42BE8}"/>
          </ac:grpSpMkLst>
        </pc:grpChg>
        <pc:grpChg chg="add mod">
          <ac:chgData name="Matthew Weber" userId="cb8fa425-774b-40a7-b0f2-d5b57e79fa6f" providerId="ADAL" clId="{6E6DA757-6AC9-43F6-9F18-5DB7752267B9}" dt="2024-07-01T19:28:12.922" v="207" actId="26606"/>
          <ac:grpSpMkLst>
            <pc:docMk/>
            <pc:sldMk cId="2595567678" sldId="261"/>
            <ac:grpSpMk id="7" creationId="{A9B38DA0-A910-D14D-4E01-1D4C92F7C4AA}"/>
          </ac:grpSpMkLst>
        </pc:grpChg>
        <pc:grpChg chg="add mod">
          <ac:chgData name="Matthew Weber" userId="cb8fa425-774b-40a7-b0f2-d5b57e79fa6f" providerId="ADAL" clId="{6E6DA757-6AC9-43F6-9F18-5DB7752267B9}" dt="2024-07-01T19:28:09.960" v="206"/>
          <ac:grpSpMkLst>
            <pc:docMk/>
            <pc:sldMk cId="2595567678" sldId="261"/>
            <ac:grpSpMk id="8" creationId="{89260F82-9603-4950-F1A7-A9DDCC821278}"/>
          </ac:grpSpMkLst>
        </pc:grpChg>
        <pc:picChg chg="add mod">
          <ac:chgData name="Matthew Weber" userId="cb8fa425-774b-40a7-b0f2-d5b57e79fa6f" providerId="ADAL" clId="{6E6DA757-6AC9-43F6-9F18-5DB7752267B9}" dt="2024-07-01T19:28:09.960" v="206"/>
          <ac:picMkLst>
            <pc:docMk/>
            <pc:sldMk cId="2595567678" sldId="261"/>
            <ac:picMk id="10" creationId="{880CD83A-1534-2C51-23A1-EAD38E15FF14}"/>
          </ac:picMkLst>
        </pc:picChg>
      </pc:sldChg>
      <pc:sldChg chg="addSp delSp modSp mod">
        <pc:chgData name="Matthew Weber" userId="cb8fa425-774b-40a7-b0f2-d5b57e79fa6f" providerId="ADAL" clId="{6E6DA757-6AC9-43F6-9F18-5DB7752267B9}" dt="2024-07-01T19:32:19.868" v="261" actId="20577"/>
        <pc:sldMkLst>
          <pc:docMk/>
          <pc:sldMk cId="3183407483" sldId="262"/>
        </pc:sldMkLst>
        <pc:spChg chg="mod">
          <ac:chgData name="Matthew Weber" userId="cb8fa425-774b-40a7-b0f2-d5b57e79fa6f" providerId="ADAL" clId="{6E6DA757-6AC9-43F6-9F18-5DB7752267B9}" dt="2024-07-01T19:29:39.609" v="228" actId="26606"/>
          <ac:spMkLst>
            <pc:docMk/>
            <pc:sldMk cId="3183407483" sldId="262"/>
            <ac:spMk id="2" creationId="{51C08503-DA61-147C-F172-6AB2F4E1D578}"/>
          </ac:spMkLst>
        </pc:spChg>
        <pc:spChg chg="mod">
          <ac:chgData name="Matthew Weber" userId="cb8fa425-774b-40a7-b0f2-d5b57e79fa6f" providerId="ADAL" clId="{6E6DA757-6AC9-43F6-9F18-5DB7752267B9}" dt="2024-07-01T19:32:19.868" v="261" actId="20577"/>
          <ac:spMkLst>
            <pc:docMk/>
            <pc:sldMk cId="3183407483" sldId="262"/>
            <ac:spMk id="3" creationId="{8F4C1733-6E4C-D12A-B536-419328C4EDAA}"/>
          </ac:spMkLst>
        </pc:spChg>
        <pc:spChg chg="add mod">
          <ac:chgData name="Matthew Weber" userId="cb8fa425-774b-40a7-b0f2-d5b57e79fa6f" providerId="ADAL" clId="{6E6DA757-6AC9-43F6-9F18-5DB7752267B9}" dt="2024-07-01T19:31:10.958" v="244" actId="1076"/>
          <ac:spMkLst>
            <pc:docMk/>
            <pc:sldMk cId="3183407483" sldId="262"/>
            <ac:spMk id="6" creationId="{8803C6AA-9D7F-E1DC-56BC-94D79F60D048}"/>
          </ac:spMkLst>
        </pc:spChg>
        <pc:spChg chg="add mod">
          <ac:chgData name="Matthew Weber" userId="cb8fa425-774b-40a7-b0f2-d5b57e79fa6f" providerId="ADAL" clId="{6E6DA757-6AC9-43F6-9F18-5DB7752267B9}" dt="2024-07-01T19:29:37.130" v="227"/>
          <ac:spMkLst>
            <pc:docMk/>
            <pc:sldMk cId="3183407483" sldId="262"/>
            <ac:spMk id="14" creationId="{F8CD19E4-424B-AA10-E4D7-B3E701C13F59}"/>
          </ac:spMkLst>
        </pc:spChg>
        <pc:spChg chg="add mod">
          <ac:chgData name="Matthew Weber" userId="cb8fa425-774b-40a7-b0f2-d5b57e79fa6f" providerId="ADAL" clId="{6E6DA757-6AC9-43F6-9F18-5DB7752267B9}" dt="2024-07-01T19:29:37.130" v="227"/>
          <ac:spMkLst>
            <pc:docMk/>
            <pc:sldMk cId="3183407483" sldId="262"/>
            <ac:spMk id="15" creationId="{4A04752F-0BAD-C4C4-C6DE-9E91CB36DD0A}"/>
          </ac:spMkLst>
        </pc:spChg>
        <pc:spChg chg="add mod">
          <ac:chgData name="Matthew Weber" userId="cb8fa425-774b-40a7-b0f2-d5b57e79fa6f" providerId="ADAL" clId="{6E6DA757-6AC9-43F6-9F18-5DB7752267B9}" dt="2024-07-01T19:29:37.130" v="227"/>
          <ac:spMkLst>
            <pc:docMk/>
            <pc:sldMk cId="3183407483" sldId="262"/>
            <ac:spMk id="16" creationId="{18E389F3-AA11-866F-DC33-B5B1FE7A076E}"/>
          </ac:spMkLst>
        </pc:spChg>
        <pc:spChg chg="add mod">
          <ac:chgData name="Matthew Weber" userId="cb8fa425-774b-40a7-b0f2-d5b57e79fa6f" providerId="ADAL" clId="{6E6DA757-6AC9-43F6-9F18-5DB7752267B9}" dt="2024-07-01T19:29:37.130" v="227"/>
          <ac:spMkLst>
            <pc:docMk/>
            <pc:sldMk cId="3183407483" sldId="262"/>
            <ac:spMk id="17" creationId="{64B1C731-3776-B934-69D5-E79DA4F1CE7C}"/>
          </ac:spMkLst>
        </pc:spChg>
        <pc:spChg chg="del">
          <ac:chgData name="Matthew Weber" userId="cb8fa425-774b-40a7-b0f2-d5b57e79fa6f" providerId="ADAL" clId="{6E6DA757-6AC9-43F6-9F18-5DB7752267B9}" dt="2024-07-01T19:29:39.609" v="228" actId="26606"/>
          <ac:spMkLst>
            <pc:docMk/>
            <pc:sldMk cId="3183407483" sldId="262"/>
            <ac:spMk id="18" creationId="{0E3596DD-156A-473E-9BB3-C6A29F7574E9}"/>
          </ac:spMkLst>
        </pc:spChg>
        <pc:spChg chg="add mod">
          <ac:chgData name="Matthew Weber" userId="cb8fa425-774b-40a7-b0f2-d5b57e79fa6f" providerId="ADAL" clId="{6E6DA757-6AC9-43F6-9F18-5DB7752267B9}" dt="2024-07-01T19:29:37.130" v="227"/>
          <ac:spMkLst>
            <pc:docMk/>
            <pc:sldMk cId="3183407483" sldId="262"/>
            <ac:spMk id="19" creationId="{7F41B764-0ABC-450A-EC8E-FD235734FAC4}"/>
          </ac:spMkLst>
        </pc:spChg>
        <pc:spChg chg="del">
          <ac:chgData name="Matthew Weber" userId="cb8fa425-774b-40a7-b0f2-d5b57e79fa6f" providerId="ADAL" clId="{6E6DA757-6AC9-43F6-9F18-5DB7752267B9}" dt="2024-07-01T19:29:39.609" v="228" actId="26606"/>
          <ac:spMkLst>
            <pc:docMk/>
            <pc:sldMk cId="3183407483" sldId="262"/>
            <ac:spMk id="20" creationId="{2C46C4D6-C474-4E92-B52E-944C1118F7B6}"/>
          </ac:spMkLst>
        </pc:spChg>
        <pc:spChg chg="add">
          <ac:chgData name="Matthew Weber" userId="cb8fa425-774b-40a7-b0f2-d5b57e79fa6f" providerId="ADAL" clId="{6E6DA757-6AC9-43F6-9F18-5DB7752267B9}" dt="2024-07-01T19:29:39.609" v="228" actId="26606"/>
          <ac:spMkLst>
            <pc:docMk/>
            <pc:sldMk cId="3183407483" sldId="262"/>
            <ac:spMk id="25" creationId="{0E3596DD-156A-473E-9BB3-C6A29F7574E9}"/>
          </ac:spMkLst>
        </pc:spChg>
        <pc:spChg chg="add">
          <ac:chgData name="Matthew Weber" userId="cb8fa425-774b-40a7-b0f2-d5b57e79fa6f" providerId="ADAL" clId="{6E6DA757-6AC9-43F6-9F18-5DB7752267B9}" dt="2024-07-01T19:29:39.609" v="228" actId="26606"/>
          <ac:spMkLst>
            <pc:docMk/>
            <pc:sldMk cId="3183407483" sldId="262"/>
            <ac:spMk id="27" creationId="{2C46C4D6-C474-4E92-B52E-944C1118F7B6}"/>
          </ac:spMkLst>
        </pc:spChg>
        <pc:grpChg chg="add mod">
          <ac:chgData name="Matthew Weber" userId="cb8fa425-774b-40a7-b0f2-d5b57e79fa6f" providerId="ADAL" clId="{6E6DA757-6AC9-43F6-9F18-5DB7752267B9}" dt="2024-07-01T19:29:39.609" v="228" actId="26606"/>
          <ac:grpSpMkLst>
            <pc:docMk/>
            <pc:sldMk cId="3183407483" sldId="262"/>
            <ac:grpSpMk id="4" creationId="{87661991-24F6-B23C-2582-730658680274}"/>
          </ac:grpSpMkLst>
        </pc:grpChg>
        <pc:grpChg chg="add mod">
          <ac:chgData name="Matthew Weber" userId="cb8fa425-774b-40a7-b0f2-d5b57e79fa6f" providerId="ADAL" clId="{6E6DA757-6AC9-43F6-9F18-5DB7752267B9}" dt="2024-07-01T19:29:37.130" v="227"/>
          <ac:grpSpMkLst>
            <pc:docMk/>
            <pc:sldMk cId="3183407483" sldId="262"/>
            <ac:grpSpMk id="5" creationId="{50D6191F-9AD4-922E-C3B7-9C10B13738E7}"/>
          </ac:grpSpMkLst>
        </pc:grpChg>
        <pc:grpChg chg="del">
          <ac:chgData name="Matthew Weber" userId="cb8fa425-774b-40a7-b0f2-d5b57e79fa6f" providerId="ADAL" clId="{6E6DA757-6AC9-43F6-9F18-5DB7752267B9}" dt="2024-07-01T19:29:23.268" v="225" actId="478"/>
          <ac:grpSpMkLst>
            <pc:docMk/>
            <pc:sldMk cId="3183407483" sldId="262"/>
            <ac:grpSpMk id="7" creationId="{4039D273-FE69-1DBA-838B-6297044BDAD7}"/>
          </ac:grpSpMkLst>
        </pc:grpChg>
        <pc:grpChg chg="add mod">
          <ac:chgData name="Matthew Weber" userId="cb8fa425-774b-40a7-b0f2-d5b57e79fa6f" providerId="ADAL" clId="{6E6DA757-6AC9-43F6-9F18-5DB7752267B9}" dt="2024-07-01T19:29:37.130" v="227"/>
          <ac:grpSpMkLst>
            <pc:docMk/>
            <pc:sldMk cId="3183407483" sldId="262"/>
            <ac:grpSpMk id="13" creationId="{15DAB16A-551D-79C8-607A-F79FEB95EACF}"/>
          </ac:grpSpMkLst>
        </pc:grpChg>
        <pc:picChg chg="add mod">
          <ac:chgData name="Matthew Weber" userId="cb8fa425-774b-40a7-b0f2-d5b57e79fa6f" providerId="ADAL" clId="{6E6DA757-6AC9-43F6-9F18-5DB7752267B9}" dt="2024-07-01T19:29:37.130" v="227"/>
          <ac:picMkLst>
            <pc:docMk/>
            <pc:sldMk cId="3183407483" sldId="262"/>
            <ac:picMk id="11" creationId="{6CAD5F91-1723-B0BF-BDFD-375E1496945D}"/>
          </ac:picMkLst>
        </pc:picChg>
      </pc:sldChg>
      <pc:sldChg chg="modSp del mod">
        <pc:chgData name="Matthew Weber" userId="cb8fa425-774b-40a7-b0f2-d5b57e79fa6f" providerId="ADAL" clId="{6E6DA757-6AC9-43F6-9F18-5DB7752267B9}" dt="2024-07-01T19:29:54.852" v="229" actId="2696"/>
        <pc:sldMkLst>
          <pc:docMk/>
          <pc:sldMk cId="1045673115" sldId="263"/>
        </pc:sldMkLst>
        <pc:spChg chg="mod">
          <ac:chgData name="Matthew Weber" userId="cb8fa425-774b-40a7-b0f2-d5b57e79fa6f" providerId="ADAL" clId="{6E6DA757-6AC9-43F6-9F18-5DB7752267B9}" dt="2024-07-01T19:28:45.202" v="210" actId="20577"/>
          <ac:spMkLst>
            <pc:docMk/>
            <pc:sldMk cId="1045673115" sldId="263"/>
            <ac:spMk id="5" creationId="{FC3B2A73-4B76-90C0-0193-6567BD9CE906}"/>
          </ac:spMkLst>
        </pc:spChg>
      </pc:sldChg>
      <pc:sldChg chg="del">
        <pc:chgData name="Matthew Weber" userId="cb8fa425-774b-40a7-b0f2-d5b57e79fa6f" providerId="ADAL" clId="{6E6DA757-6AC9-43F6-9F18-5DB7752267B9}" dt="2024-07-01T19:29:58.160" v="230" actId="2696"/>
        <pc:sldMkLst>
          <pc:docMk/>
          <pc:sldMk cId="58327656" sldId="264"/>
        </pc:sldMkLst>
      </pc:sldChg>
      <pc:sldChg chg="del">
        <pc:chgData name="Matthew Weber" userId="cb8fa425-774b-40a7-b0f2-d5b57e79fa6f" providerId="ADAL" clId="{6E6DA757-6AC9-43F6-9F18-5DB7752267B9}" dt="2024-07-01T19:30:02.436" v="231" actId="2696"/>
        <pc:sldMkLst>
          <pc:docMk/>
          <pc:sldMk cId="567219432" sldId="265"/>
        </pc:sldMkLst>
      </pc:sldChg>
      <pc:sldChg chg="del">
        <pc:chgData name="Matthew Weber" userId="cb8fa425-774b-40a7-b0f2-d5b57e79fa6f" providerId="ADAL" clId="{6E6DA757-6AC9-43F6-9F18-5DB7752267B9}" dt="2024-07-01T19:30:05.531" v="232" actId="2696"/>
        <pc:sldMkLst>
          <pc:docMk/>
          <pc:sldMk cId="94366872" sldId="266"/>
        </pc:sldMkLst>
      </pc:sldChg>
      <pc:sldChg chg="del">
        <pc:chgData name="Matthew Weber" userId="cb8fa425-774b-40a7-b0f2-d5b57e79fa6f" providerId="ADAL" clId="{6E6DA757-6AC9-43F6-9F18-5DB7752267B9}" dt="2024-07-01T19:30:08.583" v="233" actId="2696"/>
        <pc:sldMkLst>
          <pc:docMk/>
          <pc:sldMk cId="1236306092" sldId="267"/>
        </pc:sldMkLst>
      </pc:sldChg>
    </pc:docChg>
  </pc:docChgLst>
  <pc:docChgLst>
    <pc:chgData name="Matthew Weber" userId="cb8fa425-774b-40a7-b0f2-d5b57e79fa6f" providerId="ADAL" clId="{0594C980-1F45-4FA6-9A0E-DEFDA89E183E}"/>
    <pc:docChg chg="undo custSel addSld modSld">
      <pc:chgData name="Matthew Weber" userId="cb8fa425-774b-40a7-b0f2-d5b57e79fa6f" providerId="ADAL" clId="{0594C980-1F45-4FA6-9A0E-DEFDA89E183E}" dt="2024-07-01T18:57:48.978" v="893" actId="20577"/>
      <pc:docMkLst>
        <pc:docMk/>
      </pc:docMkLst>
      <pc:sldChg chg="modSp mod">
        <pc:chgData name="Matthew Weber" userId="cb8fa425-774b-40a7-b0f2-d5b57e79fa6f" providerId="ADAL" clId="{0594C980-1F45-4FA6-9A0E-DEFDA89E183E}" dt="2024-07-01T18:57:48.978" v="893" actId="20577"/>
        <pc:sldMkLst>
          <pc:docMk/>
          <pc:sldMk cId="2932703518" sldId="256"/>
        </pc:sldMkLst>
        <pc:spChg chg="mod">
          <ac:chgData name="Matthew Weber" userId="cb8fa425-774b-40a7-b0f2-d5b57e79fa6f" providerId="ADAL" clId="{0594C980-1F45-4FA6-9A0E-DEFDA89E183E}" dt="2024-07-01T18:57:48.978" v="893" actId="20577"/>
          <ac:spMkLst>
            <pc:docMk/>
            <pc:sldMk cId="2932703518" sldId="256"/>
            <ac:spMk id="2" creationId="{0988541B-C4D0-FD60-CEA4-610494902ED9}"/>
          </ac:spMkLst>
        </pc:spChg>
        <pc:spChg chg="mod">
          <ac:chgData name="Matthew Weber" userId="cb8fa425-774b-40a7-b0f2-d5b57e79fa6f" providerId="ADAL" clId="{0594C980-1F45-4FA6-9A0E-DEFDA89E183E}" dt="2024-07-01T17:27:05.318" v="26" actId="20577"/>
          <ac:spMkLst>
            <pc:docMk/>
            <pc:sldMk cId="2932703518" sldId="256"/>
            <ac:spMk id="3" creationId="{A811F1A6-A382-AF76-0D86-809F875EE824}"/>
          </ac:spMkLst>
        </pc:spChg>
      </pc:sldChg>
      <pc:sldChg chg="addSp delSp modSp mod">
        <pc:chgData name="Matthew Weber" userId="cb8fa425-774b-40a7-b0f2-d5b57e79fa6f" providerId="ADAL" clId="{0594C980-1F45-4FA6-9A0E-DEFDA89E183E}" dt="2024-07-01T17:38:52.170" v="105" actId="26606"/>
        <pc:sldMkLst>
          <pc:docMk/>
          <pc:sldMk cId="2923562659" sldId="257"/>
        </pc:sldMkLst>
        <pc:spChg chg="mod ord">
          <ac:chgData name="Matthew Weber" userId="cb8fa425-774b-40a7-b0f2-d5b57e79fa6f" providerId="ADAL" clId="{0594C980-1F45-4FA6-9A0E-DEFDA89E183E}" dt="2024-07-01T17:38:52.170" v="105" actId="26606"/>
          <ac:spMkLst>
            <pc:docMk/>
            <pc:sldMk cId="2923562659" sldId="257"/>
            <ac:spMk id="3" creationId="{6F8127F2-A88E-3587-E460-6FD5C7F273C2}"/>
          </ac:spMkLst>
        </pc:spChg>
        <pc:spChg chg="add del">
          <ac:chgData name="Matthew Weber" userId="cb8fa425-774b-40a7-b0f2-d5b57e79fa6f" providerId="ADAL" clId="{0594C980-1F45-4FA6-9A0E-DEFDA89E183E}" dt="2024-07-01T17:38:52.170" v="105" actId="26606"/>
          <ac:spMkLst>
            <pc:docMk/>
            <pc:sldMk cId="2923562659" sldId="257"/>
            <ac:spMk id="9" creationId="{79BB35BC-D5C2-4C8B-A22A-A71E6191913B}"/>
          </ac:spMkLst>
        </pc:spChg>
        <pc:spChg chg="add del">
          <ac:chgData name="Matthew Weber" userId="cb8fa425-774b-40a7-b0f2-d5b57e79fa6f" providerId="ADAL" clId="{0594C980-1F45-4FA6-9A0E-DEFDA89E183E}" dt="2024-07-01T17:38:52.154" v="104" actId="26606"/>
          <ac:spMkLst>
            <pc:docMk/>
            <pc:sldMk cId="2923562659" sldId="257"/>
            <ac:spMk id="1032" creationId="{D009D6D5-DAC2-4A8B-A17A-E206B9012D09}"/>
          </ac:spMkLst>
        </pc:spChg>
        <pc:spChg chg="add">
          <ac:chgData name="Matthew Weber" userId="cb8fa425-774b-40a7-b0f2-d5b57e79fa6f" providerId="ADAL" clId="{0594C980-1F45-4FA6-9A0E-DEFDA89E183E}" dt="2024-07-01T17:38:52.170" v="105" actId="26606"/>
          <ac:spMkLst>
            <pc:docMk/>
            <pc:sldMk cId="2923562659" sldId="257"/>
            <ac:spMk id="1034" creationId="{79BB35BC-D5C2-4C8B-A22A-A71E6191913B}"/>
          </ac:spMkLst>
        </pc:spChg>
        <pc:picChg chg="del">
          <ac:chgData name="Matthew Weber" userId="cb8fa425-774b-40a7-b0f2-d5b57e79fa6f" providerId="ADAL" clId="{0594C980-1F45-4FA6-9A0E-DEFDA89E183E}" dt="2024-07-01T17:38:26.553" v="101" actId="478"/>
          <ac:picMkLst>
            <pc:docMk/>
            <pc:sldMk cId="2923562659" sldId="257"/>
            <ac:picMk id="5" creationId="{4CCF3BA4-DF18-1540-9964-B17F6A78B2E2}"/>
          </ac:picMkLst>
        </pc:picChg>
        <pc:picChg chg="add">
          <ac:chgData name="Matthew Weber" userId="cb8fa425-774b-40a7-b0f2-d5b57e79fa6f" providerId="ADAL" clId="{0594C980-1F45-4FA6-9A0E-DEFDA89E183E}" dt="2024-07-01T17:38:15.572" v="100"/>
          <ac:picMkLst>
            <pc:docMk/>
            <pc:sldMk cId="2923562659" sldId="257"/>
            <ac:picMk id="1026" creationId="{80EB45B1-6D0F-347F-7B05-76AA696B8D40}"/>
          </ac:picMkLst>
        </pc:picChg>
        <pc:picChg chg="add mod">
          <ac:chgData name="Matthew Weber" userId="cb8fa425-774b-40a7-b0f2-d5b57e79fa6f" providerId="ADAL" clId="{0594C980-1F45-4FA6-9A0E-DEFDA89E183E}" dt="2024-07-01T17:38:52.170" v="105" actId="26606"/>
          <ac:picMkLst>
            <pc:docMk/>
            <pc:sldMk cId="2923562659" sldId="257"/>
            <ac:picMk id="1027" creationId="{0E63F4FF-4768-EC64-58D1-9180E1F08613}"/>
          </ac:picMkLst>
        </pc:picChg>
      </pc:sldChg>
      <pc:sldChg chg="addSp delSp modSp mod">
        <pc:chgData name="Matthew Weber" userId="cb8fa425-774b-40a7-b0f2-d5b57e79fa6f" providerId="ADAL" clId="{0594C980-1F45-4FA6-9A0E-DEFDA89E183E}" dt="2024-07-01T17:59:35.228" v="512" actId="1076"/>
        <pc:sldMkLst>
          <pc:docMk/>
          <pc:sldMk cId="754623724" sldId="258"/>
        </pc:sldMkLst>
        <pc:spChg chg="mod">
          <ac:chgData name="Matthew Weber" userId="cb8fa425-774b-40a7-b0f2-d5b57e79fa6f" providerId="ADAL" clId="{0594C980-1F45-4FA6-9A0E-DEFDA89E183E}" dt="2024-07-01T17:44:38.079" v="439" actId="1076"/>
          <ac:spMkLst>
            <pc:docMk/>
            <pc:sldMk cId="754623724" sldId="258"/>
            <ac:spMk id="2" creationId="{51C08503-DA61-147C-F172-6AB2F4E1D578}"/>
          </ac:spMkLst>
        </pc:spChg>
        <pc:spChg chg="mod">
          <ac:chgData name="Matthew Weber" userId="cb8fa425-774b-40a7-b0f2-d5b57e79fa6f" providerId="ADAL" clId="{0594C980-1F45-4FA6-9A0E-DEFDA89E183E}" dt="2024-07-01T17:53:51.254" v="471" actId="2710"/>
          <ac:spMkLst>
            <pc:docMk/>
            <pc:sldMk cId="754623724" sldId="258"/>
            <ac:spMk id="3" creationId="{8F4C1733-6E4C-D12A-B536-419328C4EDAA}"/>
          </ac:spMkLst>
        </pc:spChg>
        <pc:spChg chg="mod">
          <ac:chgData name="Matthew Weber" userId="cb8fa425-774b-40a7-b0f2-d5b57e79fa6f" providerId="ADAL" clId="{0594C980-1F45-4FA6-9A0E-DEFDA89E183E}" dt="2024-07-01T17:39:36.114" v="111"/>
          <ac:spMkLst>
            <pc:docMk/>
            <pc:sldMk cId="754623724" sldId="258"/>
            <ac:spMk id="9" creationId="{36062B9A-8296-21EA-A16B-3D1922CD3162}"/>
          </ac:spMkLst>
        </pc:spChg>
        <pc:spChg chg="mod">
          <ac:chgData name="Matthew Weber" userId="cb8fa425-774b-40a7-b0f2-d5b57e79fa6f" providerId="ADAL" clId="{0594C980-1F45-4FA6-9A0E-DEFDA89E183E}" dt="2024-07-01T17:39:36.114" v="111"/>
          <ac:spMkLst>
            <pc:docMk/>
            <pc:sldMk cId="754623724" sldId="258"/>
            <ac:spMk id="14" creationId="{9C27353B-6042-7474-DD42-5FE33E818D91}"/>
          </ac:spMkLst>
        </pc:spChg>
        <pc:spChg chg="add mod">
          <ac:chgData name="Matthew Weber" userId="cb8fa425-774b-40a7-b0f2-d5b57e79fa6f" providerId="ADAL" clId="{0594C980-1F45-4FA6-9A0E-DEFDA89E183E}" dt="2024-07-01T17:39:36.114" v="111"/>
          <ac:spMkLst>
            <pc:docMk/>
            <pc:sldMk cId="754623724" sldId="258"/>
            <ac:spMk id="15" creationId="{00196A6A-A08B-96A7-69AB-B82EC9E2026E}"/>
          </ac:spMkLst>
        </pc:spChg>
        <pc:spChg chg="add mod">
          <ac:chgData name="Matthew Weber" userId="cb8fa425-774b-40a7-b0f2-d5b57e79fa6f" providerId="ADAL" clId="{0594C980-1F45-4FA6-9A0E-DEFDA89E183E}" dt="2024-07-01T17:39:36.114" v="111"/>
          <ac:spMkLst>
            <pc:docMk/>
            <pc:sldMk cId="754623724" sldId="258"/>
            <ac:spMk id="16" creationId="{AD682241-09AC-3A9C-B755-006C88558C9D}"/>
          </ac:spMkLst>
        </pc:spChg>
        <pc:spChg chg="add mod">
          <ac:chgData name="Matthew Weber" userId="cb8fa425-774b-40a7-b0f2-d5b57e79fa6f" providerId="ADAL" clId="{0594C980-1F45-4FA6-9A0E-DEFDA89E183E}" dt="2024-07-01T17:39:36.114" v="111"/>
          <ac:spMkLst>
            <pc:docMk/>
            <pc:sldMk cId="754623724" sldId="258"/>
            <ac:spMk id="17" creationId="{5BF84633-3AAD-2EC1-E50C-CA50CF2061E3}"/>
          </ac:spMkLst>
        </pc:spChg>
        <pc:spChg chg="add">
          <ac:chgData name="Matthew Weber" userId="cb8fa425-774b-40a7-b0f2-d5b57e79fa6f" providerId="ADAL" clId="{0594C980-1F45-4FA6-9A0E-DEFDA89E183E}" dt="2024-07-01T17:40:21.106" v="112"/>
          <ac:spMkLst>
            <pc:docMk/>
            <pc:sldMk cId="754623724" sldId="258"/>
            <ac:spMk id="18" creationId="{E9A27E3B-2A7C-AFE3-334F-2A13DA4F00AD}"/>
          </ac:spMkLst>
        </pc:spChg>
        <pc:spChg chg="add">
          <ac:chgData name="Matthew Weber" userId="cb8fa425-774b-40a7-b0f2-d5b57e79fa6f" providerId="ADAL" clId="{0594C980-1F45-4FA6-9A0E-DEFDA89E183E}" dt="2024-07-01T17:40:21.106" v="112"/>
          <ac:spMkLst>
            <pc:docMk/>
            <pc:sldMk cId="754623724" sldId="258"/>
            <ac:spMk id="22" creationId="{11BDBDDB-AA53-FD0F-8CD2-494DA4B6B290}"/>
          </ac:spMkLst>
        </pc:spChg>
        <pc:spChg chg="add mod">
          <ac:chgData name="Matthew Weber" userId="cb8fa425-774b-40a7-b0f2-d5b57e79fa6f" providerId="ADAL" clId="{0594C980-1F45-4FA6-9A0E-DEFDA89E183E}" dt="2024-07-01T17:59:08.025" v="506"/>
          <ac:spMkLst>
            <pc:docMk/>
            <pc:sldMk cId="754623724" sldId="258"/>
            <ac:spMk id="25" creationId="{7ACB24BD-9CD7-013A-7FD2-221880A1D9CB}"/>
          </ac:spMkLst>
        </pc:spChg>
        <pc:spChg chg="add mod">
          <ac:chgData name="Matthew Weber" userId="cb8fa425-774b-40a7-b0f2-d5b57e79fa6f" providerId="ADAL" clId="{0594C980-1F45-4FA6-9A0E-DEFDA89E183E}" dt="2024-07-01T17:59:16.346" v="508" actId="1076"/>
          <ac:spMkLst>
            <pc:docMk/>
            <pc:sldMk cId="754623724" sldId="258"/>
            <ac:spMk id="26" creationId="{ECEBFAFE-F392-F505-526A-3F9074EC6C8E}"/>
          </ac:spMkLst>
        </pc:spChg>
        <pc:spChg chg="add del mod">
          <ac:chgData name="Matthew Weber" userId="cb8fa425-774b-40a7-b0f2-d5b57e79fa6f" providerId="ADAL" clId="{0594C980-1F45-4FA6-9A0E-DEFDA89E183E}" dt="2024-07-01T17:59:24.269" v="510" actId="478"/>
          <ac:spMkLst>
            <pc:docMk/>
            <pc:sldMk cId="754623724" sldId="258"/>
            <ac:spMk id="27" creationId="{630896AE-923F-F9E2-67F7-C4632AC07982}"/>
          </ac:spMkLst>
        </pc:spChg>
        <pc:spChg chg="add mod">
          <ac:chgData name="Matthew Weber" userId="cb8fa425-774b-40a7-b0f2-d5b57e79fa6f" providerId="ADAL" clId="{0594C980-1F45-4FA6-9A0E-DEFDA89E183E}" dt="2024-07-01T17:59:35.228" v="512" actId="1076"/>
          <ac:spMkLst>
            <pc:docMk/>
            <pc:sldMk cId="754623724" sldId="258"/>
            <ac:spMk id="28" creationId="{1E4CC2EA-B3E7-7DEC-371C-432750ECA60F}"/>
          </ac:spMkLst>
        </pc:spChg>
        <pc:grpChg chg="del">
          <ac:chgData name="Matthew Weber" userId="cb8fa425-774b-40a7-b0f2-d5b57e79fa6f" providerId="ADAL" clId="{0594C980-1F45-4FA6-9A0E-DEFDA89E183E}" dt="2024-07-01T17:41:23.753" v="119" actId="478"/>
          <ac:grpSpMkLst>
            <pc:docMk/>
            <pc:sldMk cId="754623724" sldId="258"/>
            <ac:grpSpMk id="4" creationId="{F8228F8D-7F5F-CB62-C6A0-FFF27AC4AC7A}"/>
          </ac:grpSpMkLst>
        </pc:grpChg>
        <pc:grpChg chg="add del mod">
          <ac:chgData name="Matthew Weber" userId="cb8fa425-774b-40a7-b0f2-d5b57e79fa6f" providerId="ADAL" clId="{0594C980-1F45-4FA6-9A0E-DEFDA89E183E}" dt="2024-07-01T17:39:36.114" v="111"/>
          <ac:grpSpMkLst>
            <pc:docMk/>
            <pc:sldMk cId="754623724" sldId="258"/>
            <ac:grpSpMk id="7" creationId="{BF203D8E-2412-6B22-AEE0-0558F17EC9E4}"/>
          </ac:grpSpMkLst>
        </pc:grpChg>
        <pc:grpChg chg="add mod">
          <ac:chgData name="Matthew Weber" userId="cb8fa425-774b-40a7-b0f2-d5b57e79fa6f" providerId="ADAL" clId="{0594C980-1F45-4FA6-9A0E-DEFDA89E183E}" dt="2024-07-01T17:39:36.114" v="111"/>
          <ac:grpSpMkLst>
            <pc:docMk/>
            <pc:sldMk cId="754623724" sldId="258"/>
            <ac:grpSpMk id="10" creationId="{4F21F847-9C32-609E-60D4-C58EB6D90C37}"/>
          </ac:grpSpMkLst>
        </pc:grpChg>
        <pc:grpChg chg="add">
          <ac:chgData name="Matthew Weber" userId="cb8fa425-774b-40a7-b0f2-d5b57e79fa6f" providerId="ADAL" clId="{0594C980-1F45-4FA6-9A0E-DEFDA89E183E}" dt="2024-07-01T17:40:21.106" v="112"/>
          <ac:grpSpMkLst>
            <pc:docMk/>
            <pc:sldMk cId="754623724" sldId="258"/>
            <ac:grpSpMk id="19" creationId="{560BF9F9-AE5B-C8A1-0528-7E489364B0B1}"/>
          </ac:grpSpMkLst>
        </pc:grpChg>
        <pc:picChg chg="mod">
          <ac:chgData name="Matthew Weber" userId="cb8fa425-774b-40a7-b0f2-d5b57e79fa6f" providerId="ADAL" clId="{0594C980-1F45-4FA6-9A0E-DEFDA89E183E}" dt="2024-07-01T17:39:36.114" v="111"/>
          <ac:picMkLst>
            <pc:docMk/>
            <pc:sldMk cId="754623724" sldId="258"/>
            <ac:picMk id="8" creationId="{8D732455-C0F6-C56D-ADFB-88E9AB0AC4F5}"/>
          </ac:picMkLst>
        </pc:picChg>
        <pc:picChg chg="mod">
          <ac:chgData name="Matthew Weber" userId="cb8fa425-774b-40a7-b0f2-d5b57e79fa6f" providerId="ADAL" clId="{0594C980-1F45-4FA6-9A0E-DEFDA89E183E}" dt="2024-07-01T17:39:36.114" v="111"/>
          <ac:picMkLst>
            <pc:docMk/>
            <pc:sldMk cId="754623724" sldId="258"/>
            <ac:picMk id="12" creationId="{72439162-35C9-6C5C-0A63-008EB2C73F72}"/>
          </ac:picMkLst>
        </pc:picChg>
        <pc:picChg chg="add mod">
          <ac:chgData name="Matthew Weber" userId="cb8fa425-774b-40a7-b0f2-d5b57e79fa6f" providerId="ADAL" clId="{0594C980-1F45-4FA6-9A0E-DEFDA89E183E}" dt="2024-07-01T17:58:51.832" v="503" actId="1076"/>
          <ac:picMkLst>
            <pc:docMk/>
            <pc:sldMk cId="754623724" sldId="258"/>
            <ac:picMk id="23" creationId="{39CC0161-A8D2-7E47-8243-0B45DA087C09}"/>
          </ac:picMkLst>
        </pc:picChg>
        <pc:picChg chg="add mod">
          <ac:chgData name="Matthew Weber" userId="cb8fa425-774b-40a7-b0f2-d5b57e79fa6f" providerId="ADAL" clId="{0594C980-1F45-4FA6-9A0E-DEFDA89E183E}" dt="2024-07-01T17:59:01.203" v="505" actId="1076"/>
          <ac:picMkLst>
            <pc:docMk/>
            <pc:sldMk cId="754623724" sldId="258"/>
            <ac:picMk id="24" creationId="{2476B76F-C8BA-4407-BAE9-755508F41465}"/>
          </ac:picMkLst>
        </pc:picChg>
      </pc:sldChg>
      <pc:sldChg chg="addSp delSp modSp mod">
        <pc:chgData name="Matthew Weber" userId="cb8fa425-774b-40a7-b0f2-d5b57e79fa6f" providerId="ADAL" clId="{0594C980-1F45-4FA6-9A0E-DEFDA89E183E}" dt="2024-07-01T18:51:08.852" v="870" actId="1076"/>
        <pc:sldMkLst>
          <pc:docMk/>
          <pc:sldMk cId="4169116557" sldId="259"/>
        </pc:sldMkLst>
        <pc:spChg chg="mod">
          <ac:chgData name="Matthew Weber" userId="cb8fa425-774b-40a7-b0f2-d5b57e79fa6f" providerId="ADAL" clId="{0594C980-1F45-4FA6-9A0E-DEFDA89E183E}" dt="2024-07-01T17:54:38.092" v="474" actId="26606"/>
          <ac:spMkLst>
            <pc:docMk/>
            <pc:sldMk cId="4169116557" sldId="259"/>
            <ac:spMk id="2" creationId="{51C08503-DA61-147C-F172-6AB2F4E1D578}"/>
          </ac:spMkLst>
        </pc:spChg>
        <pc:spChg chg="mod">
          <ac:chgData name="Matthew Weber" userId="cb8fa425-774b-40a7-b0f2-d5b57e79fa6f" providerId="ADAL" clId="{0594C980-1F45-4FA6-9A0E-DEFDA89E183E}" dt="2024-07-01T18:50:23.607" v="852" actId="20577"/>
          <ac:spMkLst>
            <pc:docMk/>
            <pc:sldMk cId="4169116557" sldId="259"/>
            <ac:spMk id="3" creationId="{8F4C1733-6E4C-D12A-B536-419328C4EDAA}"/>
          </ac:spMkLst>
        </pc:spChg>
        <pc:spChg chg="add del mod">
          <ac:chgData name="Matthew Weber" userId="cb8fa425-774b-40a7-b0f2-d5b57e79fa6f" providerId="ADAL" clId="{0594C980-1F45-4FA6-9A0E-DEFDA89E183E}" dt="2024-07-01T18:00:14.738" v="514" actId="478"/>
          <ac:spMkLst>
            <pc:docMk/>
            <pc:sldMk cId="4169116557" sldId="259"/>
            <ac:spMk id="4" creationId="{CC1F3969-C1D3-15E0-3AF5-17F155934037}"/>
          </ac:spMkLst>
        </pc:spChg>
        <pc:spChg chg="add del mod">
          <ac:chgData name="Matthew Weber" userId="cb8fa425-774b-40a7-b0f2-d5b57e79fa6f" providerId="ADAL" clId="{0594C980-1F45-4FA6-9A0E-DEFDA89E183E}" dt="2024-07-01T18:00:17.140" v="516" actId="478"/>
          <ac:spMkLst>
            <pc:docMk/>
            <pc:sldMk cId="4169116557" sldId="259"/>
            <ac:spMk id="5" creationId="{67F50753-3EF0-7A58-6F7B-C3026B0E685E}"/>
          </ac:spMkLst>
        </pc:spChg>
        <pc:spChg chg="add del mod">
          <ac:chgData name="Matthew Weber" userId="cb8fa425-774b-40a7-b0f2-d5b57e79fa6f" providerId="ADAL" clId="{0594C980-1F45-4FA6-9A0E-DEFDA89E183E}" dt="2024-07-01T18:00:20.008" v="518" actId="478"/>
          <ac:spMkLst>
            <pc:docMk/>
            <pc:sldMk cId="4169116557" sldId="259"/>
            <ac:spMk id="6" creationId="{59FD12B8-2DEB-0CA0-86F8-5DF1BA530690}"/>
          </ac:spMkLst>
        </pc:spChg>
        <pc:spChg chg="del">
          <ac:chgData name="Matthew Weber" userId="cb8fa425-774b-40a7-b0f2-d5b57e79fa6f" providerId="ADAL" clId="{0594C980-1F45-4FA6-9A0E-DEFDA89E183E}" dt="2024-07-01T17:54:38.092" v="474" actId="26606"/>
          <ac:spMkLst>
            <pc:docMk/>
            <pc:sldMk cId="4169116557" sldId="259"/>
            <ac:spMk id="11" creationId="{0E3596DD-156A-473E-9BB3-C6A29F7574E9}"/>
          </ac:spMkLst>
        </pc:spChg>
        <pc:spChg chg="del">
          <ac:chgData name="Matthew Weber" userId="cb8fa425-774b-40a7-b0f2-d5b57e79fa6f" providerId="ADAL" clId="{0594C980-1F45-4FA6-9A0E-DEFDA89E183E}" dt="2024-07-01T17:54:38.092" v="474" actId="26606"/>
          <ac:spMkLst>
            <pc:docMk/>
            <pc:sldMk cId="4169116557" sldId="259"/>
            <ac:spMk id="13" creationId="{2C46C4D6-C474-4E92-B52E-944C1118F7B6}"/>
          </ac:spMkLst>
        </pc:spChg>
        <pc:spChg chg="add mod">
          <ac:chgData name="Matthew Weber" userId="cb8fa425-774b-40a7-b0f2-d5b57e79fa6f" providerId="ADAL" clId="{0594C980-1F45-4FA6-9A0E-DEFDA89E183E}" dt="2024-07-01T18:00:37.656" v="523" actId="20577"/>
          <ac:spMkLst>
            <pc:docMk/>
            <pc:sldMk cId="4169116557" sldId="259"/>
            <ac:spMk id="16" creationId="{3353FB59-E17C-D6A9-4E11-9A5355275901}"/>
          </ac:spMkLst>
        </pc:spChg>
        <pc:spChg chg="add mod">
          <ac:chgData name="Matthew Weber" userId="cb8fa425-774b-40a7-b0f2-d5b57e79fa6f" providerId="ADAL" clId="{0594C980-1F45-4FA6-9A0E-DEFDA89E183E}" dt="2024-07-01T18:50:51.649" v="859" actId="14100"/>
          <ac:spMkLst>
            <pc:docMk/>
            <pc:sldMk cId="4169116557" sldId="259"/>
            <ac:spMk id="20" creationId="{81413D1E-96A5-C895-3A76-DE8E60957497}"/>
          </ac:spMkLst>
        </pc:spChg>
        <pc:spChg chg="add mod">
          <ac:chgData name="Matthew Weber" userId="cb8fa425-774b-40a7-b0f2-d5b57e79fa6f" providerId="ADAL" clId="{0594C980-1F45-4FA6-9A0E-DEFDA89E183E}" dt="2024-07-01T18:51:08.852" v="870" actId="1076"/>
          <ac:spMkLst>
            <pc:docMk/>
            <pc:sldMk cId="4169116557" sldId="259"/>
            <ac:spMk id="21" creationId="{B41ED989-ABBB-D012-4905-813D0612760D}"/>
          </ac:spMkLst>
        </pc:spChg>
        <pc:spChg chg="add del">
          <ac:chgData name="Matthew Weber" userId="cb8fa425-774b-40a7-b0f2-d5b57e79fa6f" providerId="ADAL" clId="{0594C980-1F45-4FA6-9A0E-DEFDA89E183E}" dt="2024-07-01T17:55:07.949" v="478" actId="26606"/>
          <ac:spMkLst>
            <pc:docMk/>
            <pc:sldMk cId="4169116557" sldId="259"/>
            <ac:spMk id="3079" creationId="{0E3596DD-156A-473E-9BB3-C6A29F7574E9}"/>
          </ac:spMkLst>
        </pc:spChg>
        <pc:spChg chg="add del">
          <ac:chgData name="Matthew Weber" userId="cb8fa425-774b-40a7-b0f2-d5b57e79fa6f" providerId="ADAL" clId="{0594C980-1F45-4FA6-9A0E-DEFDA89E183E}" dt="2024-07-01T17:55:07.949" v="478" actId="26606"/>
          <ac:spMkLst>
            <pc:docMk/>
            <pc:sldMk cId="4169116557" sldId="259"/>
            <ac:spMk id="3081" creationId="{2C46C4D6-C474-4E92-B52E-944C1118F7B6}"/>
          </ac:spMkLst>
        </pc:spChg>
        <pc:spChg chg="add del">
          <ac:chgData name="Matthew Weber" userId="cb8fa425-774b-40a7-b0f2-d5b57e79fa6f" providerId="ADAL" clId="{0594C980-1F45-4FA6-9A0E-DEFDA89E183E}" dt="2024-07-01T18:00:35.323" v="521" actId="26606"/>
          <ac:spMkLst>
            <pc:docMk/>
            <pc:sldMk cId="4169116557" sldId="259"/>
            <ac:spMk id="3086" creationId="{F35DB090-93B5-4581-8D71-BB3839684BFF}"/>
          </ac:spMkLst>
        </pc:spChg>
        <pc:spChg chg="add del">
          <ac:chgData name="Matthew Weber" userId="cb8fa425-774b-40a7-b0f2-d5b57e79fa6f" providerId="ADAL" clId="{0594C980-1F45-4FA6-9A0E-DEFDA89E183E}" dt="2024-07-01T18:00:35.323" v="521" actId="26606"/>
          <ac:spMkLst>
            <pc:docMk/>
            <pc:sldMk cId="4169116557" sldId="259"/>
            <ac:spMk id="3088" creationId="{A0DE92DF-4769-4DE9-93FD-EE31271850CA}"/>
          </ac:spMkLst>
        </pc:spChg>
        <pc:spChg chg="add">
          <ac:chgData name="Matthew Weber" userId="cb8fa425-774b-40a7-b0f2-d5b57e79fa6f" providerId="ADAL" clId="{0594C980-1F45-4FA6-9A0E-DEFDA89E183E}" dt="2024-07-01T18:00:35.323" v="521" actId="26606"/>
          <ac:spMkLst>
            <pc:docMk/>
            <pc:sldMk cId="4169116557" sldId="259"/>
            <ac:spMk id="3093" creationId="{0E3596DD-156A-473E-9BB3-C6A29F7574E9}"/>
          </ac:spMkLst>
        </pc:spChg>
        <pc:spChg chg="add">
          <ac:chgData name="Matthew Weber" userId="cb8fa425-774b-40a7-b0f2-d5b57e79fa6f" providerId="ADAL" clId="{0594C980-1F45-4FA6-9A0E-DEFDA89E183E}" dt="2024-07-01T18:00:35.323" v="521" actId="26606"/>
          <ac:spMkLst>
            <pc:docMk/>
            <pc:sldMk cId="4169116557" sldId="259"/>
            <ac:spMk id="3095" creationId="{2C46C4D6-C474-4E92-B52E-944C1118F7B6}"/>
          </ac:spMkLst>
        </pc:spChg>
        <pc:grpChg chg="del">
          <ac:chgData name="Matthew Weber" userId="cb8fa425-774b-40a7-b0f2-d5b57e79fa6f" providerId="ADAL" clId="{0594C980-1F45-4FA6-9A0E-DEFDA89E183E}" dt="2024-07-01T17:54:10.419" v="472" actId="478"/>
          <ac:grpSpMkLst>
            <pc:docMk/>
            <pc:sldMk cId="4169116557" sldId="259"/>
            <ac:grpSpMk id="7" creationId="{0B995C91-22E8-E419-D78A-9D0C2A5EACA0}"/>
          </ac:grpSpMkLst>
        </pc:grpChg>
        <pc:grpChg chg="add del mod">
          <ac:chgData name="Matthew Weber" userId="cb8fa425-774b-40a7-b0f2-d5b57e79fa6f" providerId="ADAL" clId="{0594C980-1F45-4FA6-9A0E-DEFDA89E183E}" dt="2024-07-01T18:41:39.397" v="813" actId="478"/>
          <ac:grpSpMkLst>
            <pc:docMk/>
            <pc:sldMk cId="4169116557" sldId="259"/>
            <ac:grpSpMk id="14" creationId="{40A397CD-3164-4656-8F0B-67B9FC577E4A}"/>
          </ac:grpSpMkLst>
        </pc:grpChg>
        <pc:picChg chg="add mod">
          <ac:chgData name="Matthew Weber" userId="cb8fa425-774b-40a7-b0f2-d5b57e79fa6f" providerId="ADAL" clId="{0594C980-1F45-4FA6-9A0E-DEFDA89E183E}" dt="2024-07-01T18:00:30.629" v="519"/>
          <ac:picMkLst>
            <pc:docMk/>
            <pc:sldMk cId="4169116557" sldId="259"/>
            <ac:picMk id="15" creationId="{C7E1FD41-10C2-C09C-A3D7-4E55C0995C53}"/>
          </ac:picMkLst>
        </pc:picChg>
        <pc:picChg chg="add del mod">
          <ac:chgData name="Matthew Weber" userId="cb8fa425-774b-40a7-b0f2-d5b57e79fa6f" providerId="ADAL" clId="{0594C980-1F45-4FA6-9A0E-DEFDA89E183E}" dt="2024-07-01T18:43:32.202" v="825" actId="478"/>
          <ac:picMkLst>
            <pc:docMk/>
            <pc:sldMk cId="4169116557" sldId="259"/>
            <ac:picMk id="18" creationId="{57D5BFA1-BB4F-922D-C616-0582CC87C2C8}"/>
          </ac:picMkLst>
        </pc:picChg>
        <pc:picChg chg="add mod">
          <ac:chgData name="Matthew Weber" userId="cb8fa425-774b-40a7-b0f2-d5b57e79fa6f" providerId="ADAL" clId="{0594C980-1F45-4FA6-9A0E-DEFDA89E183E}" dt="2024-07-01T18:50:15.524" v="833" actId="1076"/>
          <ac:picMkLst>
            <pc:docMk/>
            <pc:sldMk cId="4169116557" sldId="259"/>
            <ac:picMk id="19" creationId="{CE4151D8-54AD-A032-17CD-8F8682A70309}"/>
          </ac:picMkLst>
        </pc:picChg>
        <pc:picChg chg="add del mod">
          <ac:chgData name="Matthew Weber" userId="cb8fa425-774b-40a7-b0f2-d5b57e79fa6f" providerId="ADAL" clId="{0594C980-1F45-4FA6-9A0E-DEFDA89E183E}" dt="2024-07-01T18:00:13.443" v="513" actId="478"/>
          <ac:picMkLst>
            <pc:docMk/>
            <pc:sldMk cId="4169116557" sldId="259"/>
            <ac:picMk id="3074" creationId="{B070BFC0-7693-23B7-D5EF-EE3FD9FEB50B}"/>
          </ac:picMkLst>
        </pc:picChg>
        <pc:picChg chg="add del mod">
          <ac:chgData name="Matthew Weber" userId="cb8fa425-774b-40a7-b0f2-d5b57e79fa6f" providerId="ADAL" clId="{0594C980-1F45-4FA6-9A0E-DEFDA89E183E}" dt="2024-07-01T18:00:15.940" v="515" actId="478"/>
          <ac:picMkLst>
            <pc:docMk/>
            <pc:sldMk cId="4169116557" sldId="259"/>
            <ac:picMk id="3075" creationId="{23130122-25E3-382F-815E-10957937CF04}"/>
          </ac:picMkLst>
        </pc:picChg>
      </pc:sldChg>
      <pc:sldChg chg="addSp delSp modSp mod">
        <pc:chgData name="Matthew Weber" userId="cb8fa425-774b-40a7-b0f2-d5b57e79fa6f" providerId="ADAL" clId="{0594C980-1F45-4FA6-9A0E-DEFDA89E183E}" dt="2024-07-01T18:54:05.411" v="888" actId="20577"/>
        <pc:sldMkLst>
          <pc:docMk/>
          <pc:sldMk cId="2846251533" sldId="260"/>
        </pc:sldMkLst>
        <pc:spChg chg="mod">
          <ac:chgData name="Matthew Weber" userId="cb8fa425-774b-40a7-b0f2-d5b57e79fa6f" providerId="ADAL" clId="{0594C980-1F45-4FA6-9A0E-DEFDA89E183E}" dt="2024-07-01T18:53:37.103" v="874" actId="26606"/>
          <ac:spMkLst>
            <pc:docMk/>
            <pc:sldMk cId="2846251533" sldId="260"/>
            <ac:spMk id="3" creationId="{8F4C1733-6E4C-D12A-B536-419328C4EDAA}"/>
          </ac:spMkLst>
        </pc:spChg>
        <pc:spChg chg="mod">
          <ac:chgData name="Matthew Weber" userId="cb8fa425-774b-40a7-b0f2-d5b57e79fa6f" providerId="ADAL" clId="{0594C980-1F45-4FA6-9A0E-DEFDA89E183E}" dt="2024-07-01T18:01:57.386" v="534" actId="255"/>
          <ac:spMkLst>
            <pc:docMk/>
            <pc:sldMk cId="2846251533" sldId="260"/>
            <ac:spMk id="6" creationId="{1E2395EF-C7FC-1E5C-3D1C-A1BF22A90CF7}"/>
          </ac:spMkLst>
        </pc:spChg>
        <pc:spChg chg="add mod">
          <ac:chgData name="Matthew Weber" userId="cb8fa425-774b-40a7-b0f2-d5b57e79fa6f" providerId="ADAL" clId="{0594C980-1F45-4FA6-9A0E-DEFDA89E183E}" dt="2024-07-01T18:54:05.411" v="888" actId="20577"/>
          <ac:spMkLst>
            <pc:docMk/>
            <pc:sldMk cId="2846251533" sldId="260"/>
            <ac:spMk id="9" creationId="{03C721ED-5AA3-AA0E-5DB4-AEABAD150259}"/>
          </ac:spMkLst>
        </pc:spChg>
        <pc:spChg chg="del">
          <ac:chgData name="Matthew Weber" userId="cb8fa425-774b-40a7-b0f2-d5b57e79fa6f" providerId="ADAL" clId="{0594C980-1F45-4FA6-9A0E-DEFDA89E183E}" dt="2024-07-01T18:53:37.103" v="874" actId="26606"/>
          <ac:spMkLst>
            <pc:docMk/>
            <pc:sldMk cId="2846251533" sldId="260"/>
            <ac:spMk id="11" creationId="{0E3596DD-156A-473E-9BB3-C6A29F7574E9}"/>
          </ac:spMkLst>
        </pc:spChg>
        <pc:spChg chg="del">
          <ac:chgData name="Matthew Weber" userId="cb8fa425-774b-40a7-b0f2-d5b57e79fa6f" providerId="ADAL" clId="{0594C980-1F45-4FA6-9A0E-DEFDA89E183E}" dt="2024-07-01T18:53:37.103" v="874" actId="26606"/>
          <ac:spMkLst>
            <pc:docMk/>
            <pc:sldMk cId="2846251533" sldId="260"/>
            <ac:spMk id="13" creationId="{2C46C4D6-C474-4E92-B52E-944C1118F7B6}"/>
          </ac:spMkLst>
        </pc:spChg>
        <pc:spChg chg="del">
          <ac:chgData name="Matthew Weber" userId="cb8fa425-774b-40a7-b0f2-d5b57e79fa6f" providerId="ADAL" clId="{0594C980-1F45-4FA6-9A0E-DEFDA89E183E}" dt="2024-07-01T18:53:12.154" v="872" actId="478"/>
          <ac:spMkLst>
            <pc:docMk/>
            <pc:sldMk cId="2846251533" sldId="260"/>
            <ac:spMk id="16" creationId="{B345FFAC-E577-A1D9-15EF-D6BD5B523645}"/>
          </ac:spMkLst>
        </pc:spChg>
        <pc:spChg chg="add del">
          <ac:chgData name="Matthew Weber" userId="cb8fa425-774b-40a7-b0f2-d5b57e79fa6f" providerId="ADAL" clId="{0594C980-1F45-4FA6-9A0E-DEFDA89E183E}" dt="2024-07-01T18:53:47.292" v="876" actId="26606"/>
          <ac:spMkLst>
            <pc:docMk/>
            <pc:sldMk cId="2846251533" sldId="260"/>
            <ac:spMk id="18" creationId="{0E3596DD-156A-473E-9BB3-C6A29F7574E9}"/>
          </ac:spMkLst>
        </pc:spChg>
        <pc:spChg chg="add del">
          <ac:chgData name="Matthew Weber" userId="cb8fa425-774b-40a7-b0f2-d5b57e79fa6f" providerId="ADAL" clId="{0594C980-1F45-4FA6-9A0E-DEFDA89E183E}" dt="2024-07-01T18:53:47.292" v="876" actId="26606"/>
          <ac:spMkLst>
            <pc:docMk/>
            <pc:sldMk cId="2846251533" sldId="260"/>
            <ac:spMk id="20" creationId="{2C46C4D6-C474-4E92-B52E-944C1118F7B6}"/>
          </ac:spMkLst>
        </pc:spChg>
        <pc:spChg chg="add">
          <ac:chgData name="Matthew Weber" userId="cb8fa425-774b-40a7-b0f2-d5b57e79fa6f" providerId="ADAL" clId="{0594C980-1F45-4FA6-9A0E-DEFDA89E183E}" dt="2024-07-01T18:53:47.292" v="876" actId="26606"/>
          <ac:spMkLst>
            <pc:docMk/>
            <pc:sldMk cId="2846251533" sldId="260"/>
            <ac:spMk id="25" creationId="{0E3596DD-156A-473E-9BB3-C6A29F7574E9}"/>
          </ac:spMkLst>
        </pc:spChg>
        <pc:spChg chg="add">
          <ac:chgData name="Matthew Weber" userId="cb8fa425-774b-40a7-b0f2-d5b57e79fa6f" providerId="ADAL" clId="{0594C980-1F45-4FA6-9A0E-DEFDA89E183E}" dt="2024-07-01T18:53:47.292" v="876" actId="26606"/>
          <ac:spMkLst>
            <pc:docMk/>
            <pc:sldMk cId="2846251533" sldId="260"/>
            <ac:spMk id="27" creationId="{2C46C4D6-C474-4E92-B52E-944C1118F7B6}"/>
          </ac:spMkLst>
        </pc:spChg>
        <pc:grpChg chg="del">
          <ac:chgData name="Matthew Weber" userId="cb8fa425-774b-40a7-b0f2-d5b57e79fa6f" providerId="ADAL" clId="{0594C980-1F45-4FA6-9A0E-DEFDA89E183E}" dt="2024-07-01T18:53:10.270" v="871" actId="478"/>
          <ac:grpSpMkLst>
            <pc:docMk/>
            <pc:sldMk cId="2846251533" sldId="260"/>
            <ac:grpSpMk id="4" creationId="{E74837CE-39A1-F5F8-65EB-9FB5742BDADA}"/>
          </ac:grpSpMkLst>
        </pc:grpChg>
        <pc:grpChg chg="add mod">
          <ac:chgData name="Matthew Weber" userId="cb8fa425-774b-40a7-b0f2-d5b57e79fa6f" providerId="ADAL" clId="{0594C980-1F45-4FA6-9A0E-DEFDA89E183E}" dt="2024-07-01T18:53:49.400" v="877" actId="1076"/>
          <ac:grpSpMkLst>
            <pc:docMk/>
            <pc:sldMk cId="2846251533" sldId="260"/>
            <ac:grpSpMk id="7" creationId="{A16CB461-B033-8B32-F398-5C64C5BA1878}"/>
          </ac:grpSpMkLst>
        </pc:grpChg>
        <pc:picChg chg="add mod">
          <ac:chgData name="Matthew Weber" userId="cb8fa425-774b-40a7-b0f2-d5b57e79fa6f" providerId="ADAL" clId="{0594C980-1F45-4FA6-9A0E-DEFDA89E183E}" dt="2024-07-01T18:53:32.243" v="873"/>
          <ac:picMkLst>
            <pc:docMk/>
            <pc:sldMk cId="2846251533" sldId="260"/>
            <ac:picMk id="8" creationId="{014BABD4-C9B1-F82A-3479-C075F81DB5F8}"/>
          </ac:picMkLst>
        </pc:picChg>
      </pc:sldChg>
      <pc:sldChg chg="addSp delSp modSp mod">
        <pc:chgData name="Matthew Weber" userId="cb8fa425-774b-40a7-b0f2-d5b57e79fa6f" providerId="ADAL" clId="{0594C980-1F45-4FA6-9A0E-DEFDA89E183E}" dt="2024-07-01T18:04:11.647" v="558" actId="20577"/>
        <pc:sldMkLst>
          <pc:docMk/>
          <pc:sldMk cId="2595567678" sldId="261"/>
        </pc:sldMkLst>
        <pc:spChg chg="mod">
          <ac:chgData name="Matthew Weber" userId="cb8fa425-774b-40a7-b0f2-d5b57e79fa6f" providerId="ADAL" clId="{0594C980-1F45-4FA6-9A0E-DEFDA89E183E}" dt="2024-07-01T18:04:08.830" v="556" actId="20577"/>
          <ac:spMkLst>
            <pc:docMk/>
            <pc:sldMk cId="2595567678" sldId="261"/>
            <ac:spMk id="3" creationId="{8F4C1733-6E4C-D12A-B536-419328C4EDAA}"/>
          </ac:spMkLst>
        </pc:spChg>
        <pc:spChg chg="add mod">
          <ac:chgData name="Matthew Weber" userId="cb8fa425-774b-40a7-b0f2-d5b57e79fa6f" providerId="ADAL" clId="{0594C980-1F45-4FA6-9A0E-DEFDA89E183E}" dt="2024-07-01T18:04:11.647" v="558" actId="20577"/>
          <ac:spMkLst>
            <pc:docMk/>
            <pc:sldMk cId="2595567678" sldId="261"/>
            <ac:spMk id="6" creationId="{4747360A-A8D4-A1DB-A3AD-68A6D7FF4A12}"/>
          </ac:spMkLst>
        </pc:spChg>
        <pc:grpChg chg="add mod">
          <ac:chgData name="Matthew Weber" userId="cb8fa425-774b-40a7-b0f2-d5b57e79fa6f" providerId="ADAL" clId="{0594C980-1F45-4FA6-9A0E-DEFDA89E183E}" dt="2024-07-01T18:03:41.587" v="548" actId="14100"/>
          <ac:grpSpMkLst>
            <pc:docMk/>
            <pc:sldMk cId="2595567678" sldId="261"/>
            <ac:grpSpMk id="4" creationId="{15FEA588-2160-E49E-F5CB-CC542EC42BE8}"/>
          </ac:grpSpMkLst>
        </pc:grpChg>
        <pc:grpChg chg="del">
          <ac:chgData name="Matthew Weber" userId="cb8fa425-774b-40a7-b0f2-d5b57e79fa6f" providerId="ADAL" clId="{0594C980-1F45-4FA6-9A0E-DEFDA89E183E}" dt="2024-07-01T18:03:05.598" v="540" actId="478"/>
          <ac:grpSpMkLst>
            <pc:docMk/>
            <pc:sldMk cId="2595567678" sldId="261"/>
            <ac:grpSpMk id="7" creationId="{32349804-5EA4-A076-5C34-B395FF53F6D1}"/>
          </ac:grpSpMkLst>
        </pc:grpChg>
        <pc:grpChg chg="del">
          <ac:chgData name="Matthew Weber" userId="cb8fa425-774b-40a7-b0f2-d5b57e79fa6f" providerId="ADAL" clId="{0594C980-1F45-4FA6-9A0E-DEFDA89E183E}" dt="2024-07-01T18:03:28.873" v="542" actId="478"/>
          <ac:grpSpMkLst>
            <pc:docMk/>
            <pc:sldMk cId="2595567678" sldId="261"/>
            <ac:grpSpMk id="10" creationId="{F7FD514C-2720-03C3-A044-F66EA847C118}"/>
          </ac:grpSpMkLst>
        </pc:grpChg>
        <pc:picChg chg="add mod">
          <ac:chgData name="Matthew Weber" userId="cb8fa425-774b-40a7-b0f2-d5b57e79fa6f" providerId="ADAL" clId="{0594C980-1F45-4FA6-9A0E-DEFDA89E183E}" dt="2024-07-01T18:03:27.316" v="541"/>
          <ac:picMkLst>
            <pc:docMk/>
            <pc:sldMk cId="2595567678" sldId="261"/>
            <ac:picMk id="5" creationId="{BD0E1A84-2B77-481A-C8D4-DE7F18A60154}"/>
          </ac:picMkLst>
        </pc:picChg>
      </pc:sldChg>
      <pc:sldChg chg="addSp delSp modSp mod">
        <pc:chgData name="Matthew Weber" userId="cb8fa425-774b-40a7-b0f2-d5b57e79fa6f" providerId="ADAL" clId="{0594C980-1F45-4FA6-9A0E-DEFDA89E183E}" dt="2024-07-01T18:08:00.651" v="621" actId="27636"/>
        <pc:sldMkLst>
          <pc:docMk/>
          <pc:sldMk cId="3183407483" sldId="262"/>
        </pc:sldMkLst>
        <pc:spChg chg="mod">
          <ac:chgData name="Matthew Weber" userId="cb8fa425-774b-40a7-b0f2-d5b57e79fa6f" providerId="ADAL" clId="{0594C980-1F45-4FA6-9A0E-DEFDA89E183E}" dt="2024-07-01T18:08:00.651" v="621" actId="27636"/>
          <ac:spMkLst>
            <pc:docMk/>
            <pc:sldMk cId="3183407483" sldId="262"/>
            <ac:spMk id="3" creationId="{8F4C1733-6E4C-D12A-B536-419328C4EDAA}"/>
          </ac:spMkLst>
        </pc:spChg>
        <pc:spChg chg="add mod">
          <ac:chgData name="Matthew Weber" userId="cb8fa425-774b-40a7-b0f2-d5b57e79fa6f" providerId="ADAL" clId="{0594C980-1F45-4FA6-9A0E-DEFDA89E183E}" dt="2024-07-01T18:07:11.073" v="569"/>
          <ac:spMkLst>
            <pc:docMk/>
            <pc:sldMk cId="3183407483" sldId="262"/>
            <ac:spMk id="9" creationId="{AEB18AEA-905A-B71F-42A7-5C968A74939A}"/>
          </ac:spMkLst>
        </pc:spChg>
        <pc:spChg chg="del">
          <ac:chgData name="Matthew Weber" userId="cb8fa425-774b-40a7-b0f2-d5b57e79fa6f" providerId="ADAL" clId="{0594C980-1F45-4FA6-9A0E-DEFDA89E183E}" dt="2024-07-01T18:07:15.562" v="571" actId="26606"/>
          <ac:spMkLst>
            <pc:docMk/>
            <pc:sldMk cId="3183407483" sldId="262"/>
            <ac:spMk id="11" creationId="{0E3596DD-156A-473E-9BB3-C6A29F7574E9}"/>
          </ac:spMkLst>
        </pc:spChg>
        <pc:spChg chg="add mod">
          <ac:chgData name="Matthew Weber" userId="cb8fa425-774b-40a7-b0f2-d5b57e79fa6f" providerId="ADAL" clId="{0594C980-1F45-4FA6-9A0E-DEFDA89E183E}" dt="2024-07-01T18:07:22.511" v="573" actId="20577"/>
          <ac:spMkLst>
            <pc:docMk/>
            <pc:sldMk cId="3183407483" sldId="262"/>
            <ac:spMk id="12" creationId="{7437ABDA-7F60-C92E-34AC-D6BF48073544}"/>
          </ac:spMkLst>
        </pc:spChg>
        <pc:spChg chg="del">
          <ac:chgData name="Matthew Weber" userId="cb8fa425-774b-40a7-b0f2-d5b57e79fa6f" providerId="ADAL" clId="{0594C980-1F45-4FA6-9A0E-DEFDA89E183E}" dt="2024-07-01T18:07:15.562" v="571" actId="26606"/>
          <ac:spMkLst>
            <pc:docMk/>
            <pc:sldMk cId="3183407483" sldId="262"/>
            <ac:spMk id="13" creationId="{2C46C4D6-C474-4E92-B52E-944C1118F7B6}"/>
          </ac:spMkLst>
        </pc:spChg>
        <pc:spChg chg="add">
          <ac:chgData name="Matthew Weber" userId="cb8fa425-774b-40a7-b0f2-d5b57e79fa6f" providerId="ADAL" clId="{0594C980-1F45-4FA6-9A0E-DEFDA89E183E}" dt="2024-07-01T18:07:15.562" v="571" actId="26606"/>
          <ac:spMkLst>
            <pc:docMk/>
            <pc:sldMk cId="3183407483" sldId="262"/>
            <ac:spMk id="18" creationId="{0E3596DD-156A-473E-9BB3-C6A29F7574E9}"/>
          </ac:spMkLst>
        </pc:spChg>
        <pc:spChg chg="add">
          <ac:chgData name="Matthew Weber" userId="cb8fa425-774b-40a7-b0f2-d5b57e79fa6f" providerId="ADAL" clId="{0594C980-1F45-4FA6-9A0E-DEFDA89E183E}" dt="2024-07-01T18:07:15.562" v="571" actId="26606"/>
          <ac:spMkLst>
            <pc:docMk/>
            <pc:sldMk cId="3183407483" sldId="262"/>
            <ac:spMk id="20" creationId="{2C46C4D6-C474-4E92-B52E-944C1118F7B6}"/>
          </ac:spMkLst>
        </pc:spChg>
        <pc:grpChg chg="del">
          <ac:chgData name="Matthew Weber" userId="cb8fa425-774b-40a7-b0f2-d5b57e79fa6f" providerId="ADAL" clId="{0594C980-1F45-4FA6-9A0E-DEFDA89E183E}" dt="2024-07-01T18:07:13.261" v="570" actId="478"/>
          <ac:grpSpMkLst>
            <pc:docMk/>
            <pc:sldMk cId="3183407483" sldId="262"/>
            <ac:grpSpMk id="4" creationId="{44E66633-36DF-1C51-1370-BE05BC1CB25F}"/>
          </ac:grpSpMkLst>
        </pc:grpChg>
        <pc:grpChg chg="add mod">
          <ac:chgData name="Matthew Weber" userId="cb8fa425-774b-40a7-b0f2-d5b57e79fa6f" providerId="ADAL" clId="{0594C980-1F45-4FA6-9A0E-DEFDA89E183E}" dt="2024-07-01T18:07:15.562" v="571" actId="26606"/>
          <ac:grpSpMkLst>
            <pc:docMk/>
            <pc:sldMk cId="3183407483" sldId="262"/>
            <ac:grpSpMk id="7" creationId="{4039D273-FE69-1DBA-838B-6297044BDAD7}"/>
          </ac:grpSpMkLst>
        </pc:grpChg>
        <pc:grpChg chg="add mod">
          <ac:chgData name="Matthew Weber" userId="cb8fa425-774b-40a7-b0f2-d5b57e79fa6f" providerId="ADAL" clId="{0594C980-1F45-4FA6-9A0E-DEFDA89E183E}" dt="2024-07-01T18:07:11.073" v="569"/>
          <ac:grpSpMkLst>
            <pc:docMk/>
            <pc:sldMk cId="3183407483" sldId="262"/>
            <ac:grpSpMk id="8" creationId="{BD6F4957-5509-E8F2-8408-AEC998A2DC24}"/>
          </ac:grpSpMkLst>
        </pc:grpChg>
        <pc:picChg chg="add mod">
          <ac:chgData name="Matthew Weber" userId="cb8fa425-774b-40a7-b0f2-d5b57e79fa6f" providerId="ADAL" clId="{0594C980-1F45-4FA6-9A0E-DEFDA89E183E}" dt="2024-07-01T18:07:11.073" v="569"/>
          <ac:picMkLst>
            <pc:docMk/>
            <pc:sldMk cId="3183407483" sldId="262"/>
            <ac:picMk id="10" creationId="{984C3677-BF8F-CB80-A49B-511139008C06}"/>
          </ac:picMkLst>
        </pc:picChg>
      </pc:sldChg>
      <pc:sldChg chg="addSp delSp modSp new mod setBg">
        <pc:chgData name="Matthew Weber" userId="cb8fa425-774b-40a7-b0f2-d5b57e79fa6f" providerId="ADAL" clId="{0594C980-1F45-4FA6-9A0E-DEFDA89E183E}" dt="2024-07-01T18:22:23.312" v="710" actId="20577"/>
        <pc:sldMkLst>
          <pc:docMk/>
          <pc:sldMk cId="1045673115" sldId="263"/>
        </pc:sldMkLst>
        <pc:spChg chg="del">
          <ac:chgData name="Matthew Weber" userId="cb8fa425-774b-40a7-b0f2-d5b57e79fa6f" providerId="ADAL" clId="{0594C980-1F45-4FA6-9A0E-DEFDA89E183E}" dt="2024-07-01T18:08:26.878" v="623" actId="478"/>
          <ac:spMkLst>
            <pc:docMk/>
            <pc:sldMk cId="1045673115" sldId="263"/>
            <ac:spMk id="2" creationId="{4D3F28C6-AB00-FE78-80CE-1E21C9598781}"/>
          </ac:spMkLst>
        </pc:spChg>
        <pc:spChg chg="del">
          <ac:chgData name="Matthew Weber" userId="cb8fa425-774b-40a7-b0f2-d5b57e79fa6f" providerId="ADAL" clId="{0594C980-1F45-4FA6-9A0E-DEFDA89E183E}" dt="2024-07-01T18:08:46.919" v="624" actId="478"/>
          <ac:spMkLst>
            <pc:docMk/>
            <pc:sldMk cId="1045673115" sldId="263"/>
            <ac:spMk id="3" creationId="{9DA5B3AB-3B2A-85D4-03FB-5D06F11E039E}"/>
          </ac:spMkLst>
        </pc:spChg>
        <pc:spChg chg="add mod">
          <ac:chgData name="Matthew Weber" userId="cb8fa425-774b-40a7-b0f2-d5b57e79fa6f" providerId="ADAL" clId="{0594C980-1F45-4FA6-9A0E-DEFDA89E183E}" dt="2024-07-01T18:11:07.991" v="636" actId="26606"/>
          <ac:spMkLst>
            <pc:docMk/>
            <pc:sldMk cId="1045673115" sldId="263"/>
            <ac:spMk id="4" creationId="{A18DBBB6-615C-EC95-68E2-9CEEA77A97C0}"/>
          </ac:spMkLst>
        </pc:spChg>
        <pc:spChg chg="add mod">
          <ac:chgData name="Matthew Weber" userId="cb8fa425-774b-40a7-b0f2-d5b57e79fa6f" providerId="ADAL" clId="{0594C980-1F45-4FA6-9A0E-DEFDA89E183E}" dt="2024-07-01T18:11:07.991" v="636" actId="26606"/>
          <ac:spMkLst>
            <pc:docMk/>
            <pc:sldMk cId="1045673115" sldId="263"/>
            <ac:spMk id="5" creationId="{FC3B2A73-4B76-90C0-0193-6567BD9CE906}"/>
          </ac:spMkLst>
        </pc:spChg>
        <pc:spChg chg="add mod">
          <ac:chgData name="Matthew Weber" userId="cb8fa425-774b-40a7-b0f2-d5b57e79fa6f" providerId="ADAL" clId="{0594C980-1F45-4FA6-9A0E-DEFDA89E183E}" dt="2024-07-01T18:22:20.776" v="708" actId="20577"/>
          <ac:spMkLst>
            <pc:docMk/>
            <pc:sldMk cId="1045673115" sldId="263"/>
            <ac:spMk id="8" creationId="{8D8BE8BC-0A6A-5E69-2121-123117AFDA20}"/>
          </ac:spMkLst>
        </pc:spChg>
        <pc:spChg chg="add mod">
          <ac:chgData name="Matthew Weber" userId="cb8fa425-774b-40a7-b0f2-d5b57e79fa6f" providerId="ADAL" clId="{0594C980-1F45-4FA6-9A0E-DEFDA89E183E}" dt="2024-07-01T18:22:23.312" v="710" actId="20577"/>
          <ac:spMkLst>
            <pc:docMk/>
            <pc:sldMk cId="1045673115" sldId="263"/>
            <ac:spMk id="11" creationId="{57ABCF19-0CBC-5613-B19E-8BE0D83DC155}"/>
          </ac:spMkLst>
        </pc:spChg>
        <pc:spChg chg="add">
          <ac:chgData name="Matthew Weber" userId="cb8fa425-774b-40a7-b0f2-d5b57e79fa6f" providerId="ADAL" clId="{0594C980-1F45-4FA6-9A0E-DEFDA89E183E}" dt="2024-07-01T18:11:07.991" v="636" actId="26606"/>
          <ac:spMkLst>
            <pc:docMk/>
            <pc:sldMk cId="1045673115" sldId="263"/>
            <ac:spMk id="16" creationId="{61293230-B0F6-45B1-96D1-13D18E242995}"/>
          </ac:spMkLst>
        </pc:spChg>
        <pc:spChg chg="add">
          <ac:chgData name="Matthew Weber" userId="cb8fa425-774b-40a7-b0f2-d5b57e79fa6f" providerId="ADAL" clId="{0594C980-1F45-4FA6-9A0E-DEFDA89E183E}" dt="2024-07-01T18:11:07.991" v="636" actId="26606"/>
          <ac:spMkLst>
            <pc:docMk/>
            <pc:sldMk cId="1045673115" sldId="263"/>
            <ac:spMk id="18" creationId="{0A1E0707-4985-454B-ACE0-4855BB55875E}"/>
          </ac:spMkLst>
        </pc:spChg>
        <pc:grpChg chg="add mod">
          <ac:chgData name="Matthew Weber" userId="cb8fa425-774b-40a7-b0f2-d5b57e79fa6f" providerId="ADAL" clId="{0594C980-1F45-4FA6-9A0E-DEFDA89E183E}" dt="2024-07-01T18:11:18.240" v="638" actId="1076"/>
          <ac:grpSpMkLst>
            <pc:docMk/>
            <pc:sldMk cId="1045673115" sldId="263"/>
            <ac:grpSpMk id="6" creationId="{FAFE5438-525E-3700-81C9-C06C61F934F2}"/>
          </ac:grpSpMkLst>
        </pc:grpChg>
        <pc:grpChg chg="add mod">
          <ac:chgData name="Matthew Weber" userId="cb8fa425-774b-40a7-b0f2-d5b57e79fa6f" providerId="ADAL" clId="{0594C980-1F45-4FA6-9A0E-DEFDA89E183E}" dt="2024-07-01T18:11:28.056" v="639" actId="1076"/>
          <ac:grpSpMkLst>
            <pc:docMk/>
            <pc:sldMk cId="1045673115" sldId="263"/>
            <ac:grpSpMk id="9" creationId="{75CC120C-E934-5108-01C2-AAE792E4746C}"/>
          </ac:grpSpMkLst>
        </pc:grpChg>
        <pc:picChg chg="add mod">
          <ac:chgData name="Matthew Weber" userId="cb8fa425-774b-40a7-b0f2-d5b57e79fa6f" providerId="ADAL" clId="{0594C980-1F45-4FA6-9A0E-DEFDA89E183E}" dt="2024-07-01T18:10:44.314" v="634"/>
          <ac:picMkLst>
            <pc:docMk/>
            <pc:sldMk cId="1045673115" sldId="263"/>
            <ac:picMk id="7" creationId="{63C3F416-F4ED-D26E-5551-E1D7D3F7A97D}"/>
          </ac:picMkLst>
        </pc:picChg>
        <pc:picChg chg="add mod">
          <ac:chgData name="Matthew Weber" userId="cb8fa425-774b-40a7-b0f2-d5b57e79fa6f" providerId="ADAL" clId="{0594C980-1F45-4FA6-9A0E-DEFDA89E183E}" dt="2024-07-01T18:10:55.507" v="635"/>
          <ac:picMkLst>
            <pc:docMk/>
            <pc:sldMk cId="1045673115" sldId="263"/>
            <ac:picMk id="10" creationId="{2C8D7F35-2596-D468-A183-AF29F4681E55}"/>
          </ac:picMkLst>
        </pc:picChg>
      </pc:sldChg>
      <pc:sldChg chg="addSp delSp modSp new mod setBg">
        <pc:chgData name="Matthew Weber" userId="cb8fa425-774b-40a7-b0f2-d5b57e79fa6f" providerId="ADAL" clId="{0594C980-1F45-4FA6-9A0E-DEFDA89E183E}" dt="2024-07-01T18:14:18.418" v="657" actId="1076"/>
        <pc:sldMkLst>
          <pc:docMk/>
          <pc:sldMk cId="58327656" sldId="264"/>
        </pc:sldMkLst>
        <pc:spChg chg="del">
          <ac:chgData name="Matthew Weber" userId="cb8fa425-774b-40a7-b0f2-d5b57e79fa6f" providerId="ADAL" clId="{0594C980-1F45-4FA6-9A0E-DEFDA89E183E}" dt="2024-07-01T18:12:08.146" v="641" actId="478"/>
          <ac:spMkLst>
            <pc:docMk/>
            <pc:sldMk cId="58327656" sldId="264"/>
            <ac:spMk id="2" creationId="{8FFFB938-314D-9D7F-7605-C03817FD4262}"/>
          </ac:spMkLst>
        </pc:spChg>
        <pc:spChg chg="del">
          <ac:chgData name="Matthew Weber" userId="cb8fa425-774b-40a7-b0f2-d5b57e79fa6f" providerId="ADAL" clId="{0594C980-1F45-4FA6-9A0E-DEFDA89E183E}" dt="2024-07-01T18:12:09.600" v="642" actId="478"/>
          <ac:spMkLst>
            <pc:docMk/>
            <pc:sldMk cId="58327656" sldId="264"/>
            <ac:spMk id="3" creationId="{61470F0D-7E61-5534-13D8-53766EECE0B6}"/>
          </ac:spMkLst>
        </pc:spChg>
        <pc:spChg chg="add mod">
          <ac:chgData name="Matthew Weber" userId="cb8fa425-774b-40a7-b0f2-d5b57e79fa6f" providerId="ADAL" clId="{0594C980-1F45-4FA6-9A0E-DEFDA89E183E}" dt="2024-07-01T18:14:11.719" v="656" actId="2085"/>
          <ac:spMkLst>
            <pc:docMk/>
            <pc:sldMk cId="58327656" sldId="264"/>
            <ac:spMk id="4" creationId="{9C455FB2-AFFA-96EA-F210-ED3C03E0BF66}"/>
          </ac:spMkLst>
        </pc:spChg>
        <pc:spChg chg="add mod">
          <ac:chgData name="Matthew Weber" userId="cb8fa425-774b-40a7-b0f2-d5b57e79fa6f" providerId="ADAL" clId="{0594C980-1F45-4FA6-9A0E-DEFDA89E183E}" dt="2024-07-01T18:14:18.418" v="657" actId="1076"/>
          <ac:spMkLst>
            <pc:docMk/>
            <pc:sldMk cId="58327656" sldId="264"/>
            <ac:spMk id="5" creationId="{68B25490-E417-82E8-3338-729639D4FD41}"/>
          </ac:spMkLst>
        </pc:spChg>
        <pc:spChg chg="add">
          <ac:chgData name="Matthew Weber" userId="cb8fa425-774b-40a7-b0f2-d5b57e79fa6f" providerId="ADAL" clId="{0594C980-1F45-4FA6-9A0E-DEFDA89E183E}" dt="2024-07-01T18:13:53.438" v="653" actId="26606"/>
          <ac:spMkLst>
            <pc:docMk/>
            <pc:sldMk cId="58327656" sldId="264"/>
            <ac:spMk id="10" creationId="{17718681-A12E-49D6-9925-DD7C68176D61}"/>
          </ac:spMkLst>
        </pc:spChg>
        <pc:spChg chg="add">
          <ac:chgData name="Matthew Weber" userId="cb8fa425-774b-40a7-b0f2-d5b57e79fa6f" providerId="ADAL" clId="{0594C980-1F45-4FA6-9A0E-DEFDA89E183E}" dt="2024-07-01T18:13:53.438" v="653" actId="26606"/>
          <ac:spMkLst>
            <pc:docMk/>
            <pc:sldMk cId="58327656" sldId="264"/>
            <ac:spMk id="12" creationId="{FBD77573-9EF2-4C35-8285-A1CF6FBB0EA5}"/>
          </ac:spMkLst>
        </pc:spChg>
      </pc:sldChg>
      <pc:sldChg chg="addSp delSp modSp new mod setBg">
        <pc:chgData name="Matthew Weber" userId="cb8fa425-774b-40a7-b0f2-d5b57e79fa6f" providerId="ADAL" clId="{0594C980-1F45-4FA6-9A0E-DEFDA89E183E}" dt="2024-07-01T18:23:43.547" v="714" actId="20577"/>
        <pc:sldMkLst>
          <pc:docMk/>
          <pc:sldMk cId="567219432" sldId="265"/>
        </pc:sldMkLst>
        <pc:spChg chg="del">
          <ac:chgData name="Matthew Weber" userId="cb8fa425-774b-40a7-b0f2-d5b57e79fa6f" providerId="ADAL" clId="{0594C980-1F45-4FA6-9A0E-DEFDA89E183E}" dt="2024-07-01T18:16:30.504" v="660" actId="478"/>
          <ac:spMkLst>
            <pc:docMk/>
            <pc:sldMk cId="567219432" sldId="265"/>
            <ac:spMk id="2" creationId="{317A3CDF-B52B-3F1F-5BB0-A087FBCE51FD}"/>
          </ac:spMkLst>
        </pc:spChg>
        <pc:spChg chg="del">
          <ac:chgData name="Matthew Weber" userId="cb8fa425-774b-40a7-b0f2-d5b57e79fa6f" providerId="ADAL" clId="{0594C980-1F45-4FA6-9A0E-DEFDA89E183E}" dt="2024-07-01T18:16:29.556" v="659" actId="478"/>
          <ac:spMkLst>
            <pc:docMk/>
            <pc:sldMk cId="567219432" sldId="265"/>
            <ac:spMk id="3" creationId="{91A34D0C-8EFB-E8A5-58B8-B61A1E003FED}"/>
          </ac:spMkLst>
        </pc:spChg>
        <pc:spChg chg="add mod">
          <ac:chgData name="Matthew Weber" userId="cb8fa425-774b-40a7-b0f2-d5b57e79fa6f" providerId="ADAL" clId="{0594C980-1F45-4FA6-9A0E-DEFDA89E183E}" dt="2024-07-01T18:19:21.727" v="685" actId="1076"/>
          <ac:spMkLst>
            <pc:docMk/>
            <pc:sldMk cId="567219432" sldId="265"/>
            <ac:spMk id="4" creationId="{78B0AF90-5CD8-663F-8826-AAA83F92EA35}"/>
          </ac:spMkLst>
        </pc:spChg>
        <pc:spChg chg="add mod">
          <ac:chgData name="Matthew Weber" userId="cb8fa425-774b-40a7-b0f2-d5b57e79fa6f" providerId="ADAL" clId="{0594C980-1F45-4FA6-9A0E-DEFDA89E183E}" dt="2024-07-01T18:23:40.668" v="712" actId="20577"/>
          <ac:spMkLst>
            <pc:docMk/>
            <pc:sldMk cId="567219432" sldId="265"/>
            <ac:spMk id="5" creationId="{06E135F0-7051-6887-594F-C00DE93C4B0F}"/>
          </ac:spMkLst>
        </pc:spChg>
        <pc:spChg chg="add mod">
          <ac:chgData name="Matthew Weber" userId="cb8fa425-774b-40a7-b0f2-d5b57e79fa6f" providerId="ADAL" clId="{0594C980-1F45-4FA6-9A0E-DEFDA89E183E}" dt="2024-07-01T18:23:43.547" v="714" actId="20577"/>
          <ac:spMkLst>
            <pc:docMk/>
            <pc:sldMk cId="567219432" sldId="265"/>
            <ac:spMk id="8" creationId="{25FC5970-5D90-40CA-2940-AB2EB3BEF668}"/>
          </ac:spMkLst>
        </pc:spChg>
        <pc:spChg chg="add">
          <ac:chgData name="Matthew Weber" userId="cb8fa425-774b-40a7-b0f2-d5b57e79fa6f" providerId="ADAL" clId="{0594C980-1F45-4FA6-9A0E-DEFDA89E183E}" dt="2024-07-01T18:18:22.770" v="679" actId="26606"/>
          <ac:spMkLst>
            <pc:docMk/>
            <pc:sldMk cId="567219432" sldId="265"/>
            <ac:spMk id="10" creationId="{17718681-A12E-49D6-9925-DD7C68176D61}"/>
          </ac:spMkLst>
        </pc:spChg>
        <pc:spChg chg="add">
          <ac:chgData name="Matthew Weber" userId="cb8fa425-774b-40a7-b0f2-d5b57e79fa6f" providerId="ADAL" clId="{0594C980-1F45-4FA6-9A0E-DEFDA89E183E}" dt="2024-07-01T18:18:22.770" v="679" actId="26606"/>
          <ac:spMkLst>
            <pc:docMk/>
            <pc:sldMk cId="567219432" sldId="265"/>
            <ac:spMk id="12" creationId="{FBD77573-9EF2-4C35-8285-A1CF6FBB0EA5}"/>
          </ac:spMkLst>
        </pc:spChg>
        <pc:grpChg chg="add mod">
          <ac:chgData name="Matthew Weber" userId="cb8fa425-774b-40a7-b0f2-d5b57e79fa6f" providerId="ADAL" clId="{0594C980-1F45-4FA6-9A0E-DEFDA89E183E}" dt="2024-07-01T18:20:45.112" v="690" actId="1076"/>
          <ac:grpSpMkLst>
            <pc:docMk/>
            <pc:sldMk cId="567219432" sldId="265"/>
            <ac:grpSpMk id="6" creationId="{1726C425-B8AA-CFD2-4E14-16C218C93C9E}"/>
          </ac:grpSpMkLst>
        </pc:grpChg>
        <pc:picChg chg="add mod">
          <ac:chgData name="Matthew Weber" userId="cb8fa425-774b-40a7-b0f2-d5b57e79fa6f" providerId="ADAL" clId="{0594C980-1F45-4FA6-9A0E-DEFDA89E183E}" dt="2024-07-01T18:20:31.517" v="688"/>
          <ac:picMkLst>
            <pc:docMk/>
            <pc:sldMk cId="567219432" sldId="265"/>
            <ac:picMk id="7" creationId="{A3C4D4D4-4AE1-334D-2928-6619783313B4}"/>
          </ac:picMkLst>
        </pc:picChg>
      </pc:sldChg>
      <pc:sldChg chg="addSp delSp modSp new mod setBg">
        <pc:chgData name="Matthew Weber" userId="cb8fa425-774b-40a7-b0f2-d5b57e79fa6f" providerId="ADAL" clId="{0594C980-1F45-4FA6-9A0E-DEFDA89E183E}" dt="2024-07-01T18:46:14.724" v="826" actId="1076"/>
        <pc:sldMkLst>
          <pc:docMk/>
          <pc:sldMk cId="94366872" sldId="266"/>
        </pc:sldMkLst>
        <pc:spChg chg="del">
          <ac:chgData name="Matthew Weber" userId="cb8fa425-774b-40a7-b0f2-d5b57e79fa6f" providerId="ADAL" clId="{0594C980-1F45-4FA6-9A0E-DEFDA89E183E}" dt="2024-07-01T18:24:35.437" v="716" actId="478"/>
          <ac:spMkLst>
            <pc:docMk/>
            <pc:sldMk cId="94366872" sldId="266"/>
            <ac:spMk id="2" creationId="{800951A3-30B5-1723-40E7-11AACE95B471}"/>
          </ac:spMkLst>
        </pc:spChg>
        <pc:spChg chg="del">
          <ac:chgData name="Matthew Weber" userId="cb8fa425-774b-40a7-b0f2-d5b57e79fa6f" providerId="ADAL" clId="{0594C980-1F45-4FA6-9A0E-DEFDA89E183E}" dt="2024-07-01T18:24:33.274" v="715" actId="478"/>
          <ac:spMkLst>
            <pc:docMk/>
            <pc:sldMk cId="94366872" sldId="266"/>
            <ac:spMk id="3" creationId="{DB2BEFFF-7BD4-44E3-BCA7-B94B9632F88B}"/>
          </ac:spMkLst>
        </pc:spChg>
        <pc:spChg chg="add mod">
          <ac:chgData name="Matthew Weber" userId="cb8fa425-774b-40a7-b0f2-d5b57e79fa6f" providerId="ADAL" clId="{0594C980-1F45-4FA6-9A0E-DEFDA89E183E}" dt="2024-07-01T18:46:14.724" v="826" actId="1076"/>
          <ac:spMkLst>
            <pc:docMk/>
            <pc:sldMk cId="94366872" sldId="266"/>
            <ac:spMk id="4" creationId="{BDE71733-30A1-082F-657F-52DA27A05445}"/>
          </ac:spMkLst>
        </pc:spChg>
        <pc:spChg chg="add mod">
          <ac:chgData name="Matthew Weber" userId="cb8fa425-774b-40a7-b0f2-d5b57e79fa6f" providerId="ADAL" clId="{0594C980-1F45-4FA6-9A0E-DEFDA89E183E}" dt="2024-07-01T18:28:59.647" v="779" actId="26606"/>
          <ac:spMkLst>
            <pc:docMk/>
            <pc:sldMk cId="94366872" sldId="266"/>
            <ac:spMk id="5" creationId="{1E4AA04B-610E-50B1-5E5A-8CBE246FC9C4}"/>
          </ac:spMkLst>
        </pc:spChg>
        <pc:spChg chg="add mod">
          <ac:chgData name="Matthew Weber" userId="cb8fa425-774b-40a7-b0f2-d5b57e79fa6f" providerId="ADAL" clId="{0594C980-1F45-4FA6-9A0E-DEFDA89E183E}" dt="2024-07-01T18:29:22.869" v="781" actId="1076"/>
          <ac:spMkLst>
            <pc:docMk/>
            <pc:sldMk cId="94366872" sldId="266"/>
            <ac:spMk id="7" creationId="{08F1C0B6-6CBD-7EC8-D5BF-E61EF6B681A1}"/>
          </ac:spMkLst>
        </pc:spChg>
        <pc:spChg chg="add mod">
          <ac:chgData name="Matthew Weber" userId="cb8fa425-774b-40a7-b0f2-d5b57e79fa6f" providerId="ADAL" clId="{0594C980-1F45-4FA6-9A0E-DEFDA89E183E}" dt="2024-07-01T18:29:13.755" v="780" actId="1076"/>
          <ac:spMkLst>
            <pc:docMk/>
            <pc:sldMk cId="94366872" sldId="266"/>
            <ac:spMk id="8" creationId="{56AAEEB2-BE59-8224-4638-7264C66AF9F5}"/>
          </ac:spMkLst>
        </pc:spChg>
        <pc:spChg chg="add">
          <ac:chgData name="Matthew Weber" userId="cb8fa425-774b-40a7-b0f2-d5b57e79fa6f" providerId="ADAL" clId="{0594C980-1F45-4FA6-9A0E-DEFDA89E183E}" dt="2024-07-01T18:28:59.647" v="779" actId="26606"/>
          <ac:spMkLst>
            <pc:docMk/>
            <pc:sldMk cId="94366872" sldId="266"/>
            <ac:spMk id="13" creationId="{0E3596DD-156A-473E-9BB3-C6A29F7574E9}"/>
          </ac:spMkLst>
        </pc:spChg>
        <pc:spChg chg="add">
          <ac:chgData name="Matthew Weber" userId="cb8fa425-774b-40a7-b0f2-d5b57e79fa6f" providerId="ADAL" clId="{0594C980-1F45-4FA6-9A0E-DEFDA89E183E}" dt="2024-07-01T18:28:59.647" v="779" actId="26606"/>
          <ac:spMkLst>
            <pc:docMk/>
            <pc:sldMk cId="94366872" sldId="266"/>
            <ac:spMk id="15" creationId="{2C46C4D6-C474-4E92-B52E-944C1118F7B6}"/>
          </ac:spMkLst>
        </pc:spChg>
        <pc:picChg chg="add mod">
          <ac:chgData name="Matthew Weber" userId="cb8fa425-774b-40a7-b0f2-d5b57e79fa6f" providerId="ADAL" clId="{0594C980-1F45-4FA6-9A0E-DEFDA89E183E}" dt="2024-07-01T18:28:59.647" v="779" actId="26606"/>
          <ac:picMkLst>
            <pc:docMk/>
            <pc:sldMk cId="94366872" sldId="266"/>
            <ac:picMk id="6" creationId="{F6C8C538-3941-91C2-149A-8A9056CE3B72}"/>
          </ac:picMkLst>
        </pc:picChg>
      </pc:sldChg>
      <pc:sldChg chg="addSp delSp modSp new mod setBg">
        <pc:chgData name="Matthew Weber" userId="cb8fa425-774b-40a7-b0f2-d5b57e79fa6f" providerId="ADAL" clId="{0594C980-1F45-4FA6-9A0E-DEFDA89E183E}" dt="2024-07-01T18:46:20.268" v="827" actId="1076"/>
        <pc:sldMkLst>
          <pc:docMk/>
          <pc:sldMk cId="1236306092" sldId="267"/>
        </pc:sldMkLst>
        <pc:spChg chg="del">
          <ac:chgData name="Matthew Weber" userId="cb8fa425-774b-40a7-b0f2-d5b57e79fa6f" providerId="ADAL" clId="{0594C980-1F45-4FA6-9A0E-DEFDA89E183E}" dt="2024-07-01T18:30:17.114" v="783" actId="478"/>
          <ac:spMkLst>
            <pc:docMk/>
            <pc:sldMk cId="1236306092" sldId="267"/>
            <ac:spMk id="2" creationId="{0B52B6AF-CBFA-A832-4CF3-F36842C109B0}"/>
          </ac:spMkLst>
        </pc:spChg>
        <pc:spChg chg="del mod">
          <ac:chgData name="Matthew Weber" userId="cb8fa425-774b-40a7-b0f2-d5b57e79fa6f" providerId="ADAL" clId="{0594C980-1F45-4FA6-9A0E-DEFDA89E183E}" dt="2024-07-01T18:30:19.705" v="785" actId="478"/>
          <ac:spMkLst>
            <pc:docMk/>
            <pc:sldMk cId="1236306092" sldId="267"/>
            <ac:spMk id="3" creationId="{D4832A46-1049-46E8-A682-7039EF5D5271}"/>
          </ac:spMkLst>
        </pc:spChg>
        <pc:spChg chg="add mod">
          <ac:chgData name="Matthew Weber" userId="cb8fa425-774b-40a7-b0f2-d5b57e79fa6f" providerId="ADAL" clId="{0594C980-1F45-4FA6-9A0E-DEFDA89E183E}" dt="2024-07-01T18:46:20.268" v="827" actId="1076"/>
          <ac:spMkLst>
            <pc:docMk/>
            <pc:sldMk cId="1236306092" sldId="267"/>
            <ac:spMk id="4" creationId="{C5C36FE7-6CC2-23D8-A12B-F8BE518926E7}"/>
          </ac:spMkLst>
        </pc:spChg>
        <pc:spChg chg="add mod">
          <ac:chgData name="Matthew Weber" userId="cb8fa425-774b-40a7-b0f2-d5b57e79fa6f" providerId="ADAL" clId="{0594C980-1F45-4FA6-9A0E-DEFDA89E183E}" dt="2024-07-01T18:31:52.077" v="800" actId="20577"/>
          <ac:spMkLst>
            <pc:docMk/>
            <pc:sldMk cId="1236306092" sldId="267"/>
            <ac:spMk id="5" creationId="{9E3F19B7-D421-6AE2-9095-F02DB749A5CF}"/>
          </ac:spMkLst>
        </pc:spChg>
        <pc:spChg chg="add mod">
          <ac:chgData name="Matthew Weber" userId="cb8fa425-774b-40a7-b0f2-d5b57e79fa6f" providerId="ADAL" clId="{0594C980-1F45-4FA6-9A0E-DEFDA89E183E}" dt="2024-07-01T18:32:11.475" v="812" actId="1076"/>
          <ac:spMkLst>
            <pc:docMk/>
            <pc:sldMk cId="1236306092" sldId="267"/>
            <ac:spMk id="8" creationId="{BB4E5746-F75A-EDFB-84C1-526A63121DE8}"/>
          </ac:spMkLst>
        </pc:spChg>
        <pc:spChg chg="add">
          <ac:chgData name="Matthew Weber" userId="cb8fa425-774b-40a7-b0f2-d5b57e79fa6f" providerId="ADAL" clId="{0594C980-1F45-4FA6-9A0E-DEFDA89E183E}" dt="2024-07-01T18:31:42.001" v="798" actId="26606"/>
          <ac:spMkLst>
            <pc:docMk/>
            <pc:sldMk cId="1236306092" sldId="267"/>
            <ac:spMk id="13" creationId="{0E3596DD-156A-473E-9BB3-C6A29F7574E9}"/>
          </ac:spMkLst>
        </pc:spChg>
        <pc:spChg chg="add">
          <ac:chgData name="Matthew Weber" userId="cb8fa425-774b-40a7-b0f2-d5b57e79fa6f" providerId="ADAL" clId="{0594C980-1F45-4FA6-9A0E-DEFDA89E183E}" dt="2024-07-01T18:31:42.001" v="798" actId="26606"/>
          <ac:spMkLst>
            <pc:docMk/>
            <pc:sldMk cId="1236306092" sldId="267"/>
            <ac:spMk id="15" creationId="{2C46C4D6-C474-4E92-B52E-944C1118F7B6}"/>
          </ac:spMkLst>
        </pc:spChg>
        <pc:grpChg chg="add mod">
          <ac:chgData name="Matthew Weber" userId="cb8fa425-774b-40a7-b0f2-d5b57e79fa6f" providerId="ADAL" clId="{0594C980-1F45-4FA6-9A0E-DEFDA89E183E}" dt="2024-07-01T18:31:42.001" v="798" actId="26606"/>
          <ac:grpSpMkLst>
            <pc:docMk/>
            <pc:sldMk cId="1236306092" sldId="267"/>
            <ac:grpSpMk id="6" creationId="{2DD08E62-F6D8-FE6E-6A95-F88081F332E1}"/>
          </ac:grpSpMkLst>
        </pc:grpChg>
        <pc:picChg chg="add mod">
          <ac:chgData name="Matthew Weber" userId="cb8fa425-774b-40a7-b0f2-d5b57e79fa6f" providerId="ADAL" clId="{0594C980-1F45-4FA6-9A0E-DEFDA89E183E}" dt="2024-07-01T18:31:37.375" v="797"/>
          <ac:picMkLst>
            <pc:docMk/>
            <pc:sldMk cId="1236306092" sldId="267"/>
            <ac:picMk id="7" creationId="{4FA33C94-5DF5-D1EE-85D1-128CA95475D4}"/>
          </ac:picMkLst>
        </pc:picChg>
      </pc:sldChg>
    </pc:docChg>
  </pc:docChgLst>
  <pc:docChgLst>
    <pc:chgData name="Matthew Weber" userId="cb8fa425-774b-40a7-b0f2-d5b57e79fa6f" providerId="ADAL" clId="{BD14552C-0A25-4424-B882-72BAD75FEC91}"/>
    <pc:docChg chg="undo redo custSel addSld delSld modSld sldOrd">
      <pc:chgData name="Matthew Weber" userId="cb8fa425-774b-40a7-b0f2-d5b57e79fa6f" providerId="ADAL" clId="{BD14552C-0A25-4424-B882-72BAD75FEC91}" dt="2024-08-12T15:01:10.945" v="12870" actId="20577"/>
      <pc:docMkLst>
        <pc:docMk/>
      </pc:docMkLst>
      <pc:sldChg chg="modSp mod">
        <pc:chgData name="Matthew Weber" userId="cb8fa425-774b-40a7-b0f2-d5b57e79fa6f" providerId="ADAL" clId="{BD14552C-0A25-4424-B882-72BAD75FEC91}" dt="2024-08-02T18:44:29.032" v="11893" actId="20577"/>
        <pc:sldMkLst>
          <pc:docMk/>
          <pc:sldMk cId="2932703518" sldId="256"/>
        </pc:sldMkLst>
        <pc:spChg chg="mod">
          <ac:chgData name="Matthew Weber" userId="cb8fa425-774b-40a7-b0f2-d5b57e79fa6f" providerId="ADAL" clId="{BD14552C-0A25-4424-B882-72BAD75FEC91}" dt="2024-08-02T18:44:29.032" v="11893" actId="20577"/>
          <ac:spMkLst>
            <pc:docMk/>
            <pc:sldMk cId="2932703518" sldId="256"/>
            <ac:spMk id="2" creationId="{0988541B-C4D0-FD60-CEA4-610494902ED9}"/>
          </ac:spMkLst>
        </pc:spChg>
        <pc:spChg chg="mod">
          <ac:chgData name="Matthew Weber" userId="cb8fa425-774b-40a7-b0f2-d5b57e79fa6f" providerId="ADAL" clId="{BD14552C-0A25-4424-B882-72BAD75FEC91}" dt="2024-07-25T18:56:56.138" v="35" actId="20577"/>
          <ac:spMkLst>
            <pc:docMk/>
            <pc:sldMk cId="2932703518" sldId="256"/>
            <ac:spMk id="3" creationId="{A811F1A6-A382-AF76-0D86-809F875EE824}"/>
          </ac:spMkLst>
        </pc:spChg>
      </pc:sldChg>
      <pc:sldChg chg="addSp delSp modSp mod">
        <pc:chgData name="Matthew Weber" userId="cb8fa425-774b-40a7-b0f2-d5b57e79fa6f" providerId="ADAL" clId="{BD14552C-0A25-4424-B882-72BAD75FEC91}" dt="2024-07-27T16:12:35.536" v="11705" actId="1076"/>
        <pc:sldMkLst>
          <pc:docMk/>
          <pc:sldMk cId="2923562659" sldId="257"/>
        </pc:sldMkLst>
        <pc:spChg chg="mod ord">
          <ac:chgData name="Matthew Weber" userId="cb8fa425-774b-40a7-b0f2-d5b57e79fa6f" providerId="ADAL" clId="{BD14552C-0A25-4424-B882-72BAD75FEC91}" dt="2024-07-27T16:12:35.536" v="11705" actId="1076"/>
          <ac:spMkLst>
            <pc:docMk/>
            <pc:sldMk cId="2923562659" sldId="257"/>
            <ac:spMk id="3" creationId="{6F8127F2-A88E-3587-E460-6FD5C7F273C2}"/>
          </ac:spMkLst>
        </pc:spChg>
        <pc:spChg chg="del">
          <ac:chgData name="Matthew Weber" userId="cb8fa425-774b-40a7-b0f2-d5b57e79fa6f" providerId="ADAL" clId="{BD14552C-0A25-4424-B882-72BAD75FEC91}" dt="2024-07-25T18:58:25.273" v="39" actId="26606"/>
          <ac:spMkLst>
            <pc:docMk/>
            <pc:sldMk cId="2923562659" sldId="257"/>
            <ac:spMk id="1044" creationId="{79BB35BC-D5C2-4C8B-A22A-A71E6191913B}"/>
          </ac:spMkLst>
        </pc:spChg>
        <pc:spChg chg="add">
          <ac:chgData name="Matthew Weber" userId="cb8fa425-774b-40a7-b0f2-d5b57e79fa6f" providerId="ADAL" clId="{BD14552C-0A25-4424-B882-72BAD75FEC91}" dt="2024-07-25T18:58:25.273" v="39" actId="26606"/>
          <ac:spMkLst>
            <pc:docMk/>
            <pc:sldMk cId="2923562659" sldId="257"/>
            <ac:spMk id="1049" creationId="{79BB35BC-D5C2-4C8B-A22A-A71E6191913B}"/>
          </ac:spMkLst>
        </pc:spChg>
        <pc:picChg chg="add mod">
          <ac:chgData name="Matthew Weber" userId="cb8fa425-774b-40a7-b0f2-d5b57e79fa6f" providerId="ADAL" clId="{BD14552C-0A25-4424-B882-72BAD75FEC91}" dt="2024-07-25T18:58:31.422" v="40"/>
          <ac:picMkLst>
            <pc:docMk/>
            <pc:sldMk cId="2923562659" sldId="257"/>
            <ac:picMk id="2" creationId="{731C6DA4-C9FA-FD0F-C0EC-40A0FCA27D8F}"/>
          </ac:picMkLst>
        </pc:picChg>
        <pc:picChg chg="del">
          <ac:chgData name="Matthew Weber" userId="cb8fa425-774b-40a7-b0f2-d5b57e79fa6f" providerId="ADAL" clId="{BD14552C-0A25-4424-B882-72BAD75FEC91}" dt="2024-07-25T18:57:54.409" v="36" actId="478"/>
          <ac:picMkLst>
            <pc:docMk/>
            <pc:sldMk cId="2923562659" sldId="257"/>
            <ac:picMk id="4" creationId="{E3076670-0BAF-DD3D-109F-4069E1A18942}"/>
          </ac:picMkLst>
        </pc:picChg>
      </pc:sldChg>
      <pc:sldChg chg="addSp delSp modSp mod">
        <pc:chgData name="Matthew Weber" userId="cb8fa425-774b-40a7-b0f2-d5b57e79fa6f" providerId="ADAL" clId="{BD14552C-0A25-4424-B882-72BAD75FEC91}" dt="2024-08-02T18:46:44.823" v="11925" actId="20577"/>
        <pc:sldMkLst>
          <pc:docMk/>
          <pc:sldMk cId="4169116557" sldId="259"/>
        </pc:sldMkLst>
        <pc:spChg chg="del">
          <ac:chgData name="Matthew Weber" userId="cb8fa425-774b-40a7-b0f2-d5b57e79fa6f" providerId="ADAL" clId="{BD14552C-0A25-4424-B882-72BAD75FEC91}" dt="2024-07-25T19:06:56.325" v="791" actId="478"/>
          <ac:spMkLst>
            <pc:docMk/>
            <pc:sldMk cId="4169116557" sldId="259"/>
            <ac:spMk id="2" creationId="{51C08503-DA61-147C-F172-6AB2F4E1D578}"/>
          </ac:spMkLst>
        </pc:spChg>
        <pc:spChg chg="add mod">
          <ac:chgData name="Matthew Weber" userId="cb8fa425-774b-40a7-b0f2-d5b57e79fa6f" providerId="ADAL" clId="{BD14552C-0A25-4424-B882-72BAD75FEC91}" dt="2024-07-26T16:11:05.038" v="7852" actId="1076"/>
          <ac:spMkLst>
            <pc:docMk/>
            <pc:sldMk cId="4169116557" sldId="259"/>
            <ac:spMk id="2" creationId="{745F9C45-ECE8-639B-A011-262E974E7FD7}"/>
          </ac:spMkLst>
        </pc:spChg>
        <pc:spChg chg="mod">
          <ac:chgData name="Matthew Weber" userId="cb8fa425-774b-40a7-b0f2-d5b57e79fa6f" providerId="ADAL" clId="{BD14552C-0A25-4424-B882-72BAD75FEC91}" dt="2024-08-02T18:46:44.823" v="11925" actId="20577"/>
          <ac:spMkLst>
            <pc:docMk/>
            <pc:sldMk cId="4169116557" sldId="259"/>
            <ac:spMk id="3" creationId="{8F4C1733-6E4C-D12A-B536-419328C4EDAA}"/>
          </ac:spMkLst>
        </pc:spChg>
        <pc:spChg chg="add del mod">
          <ac:chgData name="Matthew Weber" userId="cb8fa425-774b-40a7-b0f2-d5b57e79fa6f" providerId="ADAL" clId="{BD14552C-0A25-4424-B882-72BAD75FEC91}" dt="2024-07-27T16:12:12.261" v="11697" actId="478"/>
          <ac:spMkLst>
            <pc:docMk/>
            <pc:sldMk cId="4169116557" sldId="259"/>
            <ac:spMk id="8" creationId="{E9852934-4459-E60A-1D5E-C2B997A9BD08}"/>
          </ac:spMkLst>
        </pc:spChg>
        <pc:grpChg chg="del">
          <ac:chgData name="Matthew Weber" userId="cb8fa425-774b-40a7-b0f2-d5b57e79fa6f" providerId="ADAL" clId="{BD14552C-0A25-4424-B882-72BAD75FEC91}" dt="2024-07-25T19:02:54.943" v="446" actId="478"/>
          <ac:grpSpMkLst>
            <pc:docMk/>
            <pc:sldMk cId="4169116557" sldId="259"/>
            <ac:grpSpMk id="4" creationId="{FA922FFA-09BF-5A43-E193-991BE84794CA}"/>
          </ac:grpSpMkLst>
        </pc:grpChg>
        <pc:picChg chg="add mod">
          <ac:chgData name="Matthew Weber" userId="cb8fa425-774b-40a7-b0f2-d5b57e79fa6f" providerId="ADAL" clId="{BD14552C-0A25-4424-B882-72BAD75FEC91}" dt="2024-07-25T19:03:32.745" v="449" actId="14100"/>
          <ac:picMkLst>
            <pc:docMk/>
            <pc:sldMk cId="4169116557" sldId="259"/>
            <ac:picMk id="1026" creationId="{900A6B79-B0F4-8BF3-634A-30DAB1F53174}"/>
          </ac:picMkLst>
        </pc:picChg>
      </pc:sldChg>
      <pc:sldChg chg="addSp delSp modSp mod">
        <pc:chgData name="Matthew Weber" userId="cb8fa425-774b-40a7-b0f2-d5b57e79fa6f" providerId="ADAL" clId="{BD14552C-0A25-4424-B882-72BAD75FEC91}" dt="2024-08-02T18:50:06.201" v="12070" actId="20577"/>
        <pc:sldMkLst>
          <pc:docMk/>
          <pc:sldMk cId="2846251533" sldId="260"/>
        </pc:sldMkLst>
        <pc:spChg chg="add mod">
          <ac:chgData name="Matthew Weber" userId="cb8fa425-774b-40a7-b0f2-d5b57e79fa6f" providerId="ADAL" clId="{BD14552C-0A25-4424-B882-72BAD75FEC91}" dt="2024-07-26T16:11:19.749" v="7856" actId="20577"/>
          <ac:spMkLst>
            <pc:docMk/>
            <pc:sldMk cId="2846251533" sldId="260"/>
            <ac:spMk id="2" creationId="{2006FAA8-6536-B0B0-5D1D-88B5A99759A6}"/>
          </ac:spMkLst>
        </pc:spChg>
        <pc:spChg chg="del">
          <ac:chgData name="Matthew Weber" userId="cb8fa425-774b-40a7-b0f2-d5b57e79fa6f" providerId="ADAL" clId="{BD14552C-0A25-4424-B882-72BAD75FEC91}" dt="2024-07-25T19:07:00.463" v="792" actId="478"/>
          <ac:spMkLst>
            <pc:docMk/>
            <pc:sldMk cId="2846251533" sldId="260"/>
            <ac:spMk id="2" creationId="{51C08503-DA61-147C-F172-6AB2F4E1D578}"/>
          </ac:spMkLst>
        </pc:spChg>
        <pc:spChg chg="mod">
          <ac:chgData name="Matthew Weber" userId="cb8fa425-774b-40a7-b0f2-d5b57e79fa6f" providerId="ADAL" clId="{BD14552C-0A25-4424-B882-72BAD75FEC91}" dt="2024-08-02T18:50:06.201" v="12070" actId="20577"/>
          <ac:spMkLst>
            <pc:docMk/>
            <pc:sldMk cId="2846251533" sldId="260"/>
            <ac:spMk id="3" creationId="{8F4C1733-6E4C-D12A-B536-419328C4EDAA}"/>
          </ac:spMkLst>
        </pc:spChg>
        <pc:spChg chg="add del mod">
          <ac:chgData name="Matthew Weber" userId="cb8fa425-774b-40a7-b0f2-d5b57e79fa6f" providerId="ADAL" clId="{BD14552C-0A25-4424-B882-72BAD75FEC91}" dt="2024-07-27T16:17:42.606" v="11720" actId="478"/>
          <ac:spMkLst>
            <pc:docMk/>
            <pc:sldMk cId="2846251533" sldId="260"/>
            <ac:spMk id="9" creationId="{1D157D2A-1E33-25BF-462E-97F4E51AA20E}"/>
          </ac:spMkLst>
        </pc:spChg>
        <pc:grpChg chg="del">
          <ac:chgData name="Matthew Weber" userId="cb8fa425-774b-40a7-b0f2-d5b57e79fa6f" providerId="ADAL" clId="{BD14552C-0A25-4424-B882-72BAD75FEC91}" dt="2024-07-25T19:03:47.136" v="450" actId="478"/>
          <ac:grpSpMkLst>
            <pc:docMk/>
            <pc:sldMk cId="2846251533" sldId="260"/>
            <ac:grpSpMk id="4" creationId="{4D226603-6428-955F-3F99-6D51E1661510}"/>
          </ac:grpSpMkLst>
        </pc:grpChg>
        <pc:picChg chg="add mod">
          <ac:chgData name="Matthew Weber" userId="cb8fa425-774b-40a7-b0f2-d5b57e79fa6f" providerId="ADAL" clId="{BD14552C-0A25-4424-B882-72BAD75FEC91}" dt="2024-07-25T19:05:05.872" v="538" actId="1076"/>
          <ac:picMkLst>
            <pc:docMk/>
            <pc:sldMk cId="2846251533" sldId="260"/>
            <ac:picMk id="7" creationId="{E1706543-98CD-12A8-5484-A07604BEEFCB}"/>
          </ac:picMkLst>
        </pc:picChg>
      </pc:sldChg>
      <pc:sldChg chg="addSp delSp modSp add del mod">
        <pc:chgData name="Matthew Weber" userId="cb8fa425-774b-40a7-b0f2-d5b57e79fa6f" providerId="ADAL" clId="{BD14552C-0A25-4424-B882-72BAD75FEC91}" dt="2024-07-27T16:28:07.082" v="11740" actId="478"/>
        <pc:sldMkLst>
          <pc:docMk/>
          <pc:sldMk cId="2595567678" sldId="261"/>
        </pc:sldMkLst>
        <pc:spChg chg="del">
          <ac:chgData name="Matthew Weber" userId="cb8fa425-774b-40a7-b0f2-d5b57e79fa6f" providerId="ADAL" clId="{BD14552C-0A25-4424-B882-72BAD75FEC91}" dt="2024-07-25T19:07:03.649" v="793" actId="478"/>
          <ac:spMkLst>
            <pc:docMk/>
            <pc:sldMk cId="2595567678" sldId="261"/>
            <ac:spMk id="2" creationId="{51C08503-DA61-147C-F172-6AB2F4E1D578}"/>
          </ac:spMkLst>
        </pc:spChg>
        <pc:spChg chg="add del mod">
          <ac:chgData name="Matthew Weber" userId="cb8fa425-774b-40a7-b0f2-d5b57e79fa6f" providerId="ADAL" clId="{BD14552C-0A25-4424-B882-72BAD75FEC91}" dt="2024-07-27T16:28:03.955" v="11739" actId="478"/>
          <ac:spMkLst>
            <pc:docMk/>
            <pc:sldMk cId="2595567678" sldId="261"/>
            <ac:spMk id="2" creationId="{9250EAA9-5AD2-A89B-2A02-E8190B620BD4}"/>
          </ac:spMkLst>
        </pc:spChg>
        <pc:spChg chg="mod">
          <ac:chgData name="Matthew Weber" userId="cb8fa425-774b-40a7-b0f2-d5b57e79fa6f" providerId="ADAL" clId="{BD14552C-0A25-4424-B882-72BAD75FEC91}" dt="2024-07-27T16:25:17.100" v="11727" actId="1076"/>
          <ac:spMkLst>
            <pc:docMk/>
            <pc:sldMk cId="2595567678" sldId="261"/>
            <ac:spMk id="3" creationId="{8F4C1733-6E4C-D12A-B536-419328C4EDAA}"/>
          </ac:spMkLst>
        </pc:spChg>
        <pc:spChg chg="add del mod">
          <ac:chgData name="Matthew Weber" userId="cb8fa425-774b-40a7-b0f2-d5b57e79fa6f" providerId="ADAL" clId="{BD14552C-0A25-4424-B882-72BAD75FEC91}" dt="2024-07-25T19:09:25.223" v="893" actId="478"/>
          <ac:spMkLst>
            <pc:docMk/>
            <pc:sldMk cId="2595567678" sldId="261"/>
            <ac:spMk id="5" creationId="{CECF3D05-605F-AC08-8E7A-7013E935F16F}"/>
          </ac:spMkLst>
        </pc:spChg>
        <pc:spChg chg="mod">
          <ac:chgData name="Matthew Weber" userId="cb8fa425-774b-40a7-b0f2-d5b57e79fa6f" providerId="ADAL" clId="{BD14552C-0A25-4424-B882-72BAD75FEC91}" dt="2024-07-27T16:27:34.468" v="11733"/>
          <ac:spMkLst>
            <pc:docMk/>
            <pc:sldMk cId="2595567678" sldId="261"/>
            <ac:spMk id="5" creationId="{D7A73A6F-43B6-CD83-E07F-35A05DF8E405}"/>
          </ac:spMkLst>
        </pc:spChg>
        <pc:spChg chg="mod">
          <ac:chgData name="Matthew Weber" userId="cb8fa425-774b-40a7-b0f2-d5b57e79fa6f" providerId="ADAL" clId="{BD14552C-0A25-4424-B882-72BAD75FEC91}" dt="2024-07-27T16:27:34.468" v="11733"/>
          <ac:spMkLst>
            <pc:docMk/>
            <pc:sldMk cId="2595567678" sldId="261"/>
            <ac:spMk id="6" creationId="{AE3DBA36-9B46-A850-65B6-67CEB868EE01}"/>
          </ac:spMkLst>
        </pc:spChg>
        <pc:spChg chg="mod">
          <ac:chgData name="Matthew Weber" userId="cb8fa425-774b-40a7-b0f2-d5b57e79fa6f" providerId="ADAL" clId="{BD14552C-0A25-4424-B882-72BAD75FEC91}" dt="2024-07-27T16:27:34.468" v="11733"/>
          <ac:spMkLst>
            <pc:docMk/>
            <pc:sldMk cId="2595567678" sldId="261"/>
            <ac:spMk id="7" creationId="{CD1BEA6A-E4CA-CC34-A9DB-17EBE2BCB32F}"/>
          </ac:spMkLst>
        </pc:spChg>
        <pc:spChg chg="mod">
          <ac:chgData name="Matthew Weber" userId="cb8fa425-774b-40a7-b0f2-d5b57e79fa6f" providerId="ADAL" clId="{BD14552C-0A25-4424-B882-72BAD75FEC91}" dt="2024-07-27T16:27:34.468" v="11733"/>
          <ac:spMkLst>
            <pc:docMk/>
            <pc:sldMk cId="2595567678" sldId="261"/>
            <ac:spMk id="8" creationId="{7E2CBF42-8D09-3845-C69C-A63DBDDCAFF4}"/>
          </ac:spMkLst>
        </pc:spChg>
        <pc:spChg chg="mod">
          <ac:chgData name="Matthew Weber" userId="cb8fa425-774b-40a7-b0f2-d5b57e79fa6f" providerId="ADAL" clId="{BD14552C-0A25-4424-B882-72BAD75FEC91}" dt="2024-07-27T16:27:34.468" v="11733"/>
          <ac:spMkLst>
            <pc:docMk/>
            <pc:sldMk cId="2595567678" sldId="261"/>
            <ac:spMk id="9" creationId="{17289A7A-1411-357E-C4D3-4C165F104FE5}"/>
          </ac:spMkLst>
        </pc:spChg>
        <pc:spChg chg="mod">
          <ac:chgData name="Matthew Weber" userId="cb8fa425-774b-40a7-b0f2-d5b57e79fa6f" providerId="ADAL" clId="{BD14552C-0A25-4424-B882-72BAD75FEC91}" dt="2024-07-27T16:27:34.468" v="11733"/>
          <ac:spMkLst>
            <pc:docMk/>
            <pc:sldMk cId="2595567678" sldId="261"/>
            <ac:spMk id="10" creationId="{3C575349-0EE1-3CC8-93E8-59EA266E80DF}"/>
          </ac:spMkLst>
        </pc:spChg>
        <pc:spChg chg="mod">
          <ac:chgData name="Matthew Weber" userId="cb8fa425-774b-40a7-b0f2-d5b57e79fa6f" providerId="ADAL" clId="{BD14552C-0A25-4424-B882-72BAD75FEC91}" dt="2024-07-27T16:27:34.468" v="11733"/>
          <ac:spMkLst>
            <pc:docMk/>
            <pc:sldMk cId="2595567678" sldId="261"/>
            <ac:spMk id="11" creationId="{96AA9E3D-379C-8B79-FEDE-A4A7C8C7B857}"/>
          </ac:spMkLst>
        </pc:spChg>
        <pc:spChg chg="mod">
          <ac:chgData name="Matthew Weber" userId="cb8fa425-774b-40a7-b0f2-d5b57e79fa6f" providerId="ADAL" clId="{BD14552C-0A25-4424-B882-72BAD75FEC91}" dt="2024-07-27T16:27:34.468" v="11733"/>
          <ac:spMkLst>
            <pc:docMk/>
            <pc:sldMk cId="2595567678" sldId="261"/>
            <ac:spMk id="15" creationId="{531BDF6B-A4C5-8589-F329-B625F3A4DC90}"/>
          </ac:spMkLst>
        </pc:spChg>
        <pc:spChg chg="mod">
          <ac:chgData name="Matthew Weber" userId="cb8fa425-774b-40a7-b0f2-d5b57e79fa6f" providerId="ADAL" clId="{BD14552C-0A25-4424-B882-72BAD75FEC91}" dt="2024-07-27T16:27:34.468" v="11733"/>
          <ac:spMkLst>
            <pc:docMk/>
            <pc:sldMk cId="2595567678" sldId="261"/>
            <ac:spMk id="16" creationId="{690E8862-8628-FF96-2F5B-7A477B8B87CE}"/>
          </ac:spMkLst>
        </pc:spChg>
        <pc:spChg chg="mod">
          <ac:chgData name="Matthew Weber" userId="cb8fa425-774b-40a7-b0f2-d5b57e79fa6f" providerId="ADAL" clId="{BD14552C-0A25-4424-B882-72BAD75FEC91}" dt="2024-07-27T16:27:34.468" v="11733"/>
          <ac:spMkLst>
            <pc:docMk/>
            <pc:sldMk cId="2595567678" sldId="261"/>
            <ac:spMk id="17" creationId="{78E11337-FF7B-E863-CDDA-839A6355074F}"/>
          </ac:spMkLst>
        </pc:spChg>
        <pc:spChg chg="mod">
          <ac:chgData name="Matthew Weber" userId="cb8fa425-774b-40a7-b0f2-d5b57e79fa6f" providerId="ADAL" clId="{BD14552C-0A25-4424-B882-72BAD75FEC91}" dt="2024-07-27T16:27:34.468" v="11733"/>
          <ac:spMkLst>
            <pc:docMk/>
            <pc:sldMk cId="2595567678" sldId="261"/>
            <ac:spMk id="19" creationId="{AB36235B-7FC9-E856-244C-A5B1817D621C}"/>
          </ac:spMkLst>
        </pc:spChg>
        <pc:spChg chg="mod">
          <ac:chgData name="Matthew Weber" userId="cb8fa425-774b-40a7-b0f2-d5b57e79fa6f" providerId="ADAL" clId="{BD14552C-0A25-4424-B882-72BAD75FEC91}" dt="2024-07-27T16:27:34.468" v="11733"/>
          <ac:spMkLst>
            <pc:docMk/>
            <pc:sldMk cId="2595567678" sldId="261"/>
            <ac:spMk id="21" creationId="{28C76CDB-A080-F241-1C79-B05278A7DE3C}"/>
          </ac:spMkLst>
        </pc:spChg>
        <pc:spChg chg="mod">
          <ac:chgData name="Matthew Weber" userId="cb8fa425-774b-40a7-b0f2-d5b57e79fa6f" providerId="ADAL" clId="{BD14552C-0A25-4424-B882-72BAD75FEC91}" dt="2024-07-27T16:27:34.468" v="11733"/>
          <ac:spMkLst>
            <pc:docMk/>
            <pc:sldMk cId="2595567678" sldId="261"/>
            <ac:spMk id="22" creationId="{D8DA45F1-6158-F7D6-CEFD-26E6DDFDAA59}"/>
          </ac:spMkLst>
        </pc:spChg>
        <pc:spChg chg="mod">
          <ac:chgData name="Matthew Weber" userId="cb8fa425-774b-40a7-b0f2-d5b57e79fa6f" providerId="ADAL" clId="{BD14552C-0A25-4424-B882-72BAD75FEC91}" dt="2024-07-27T16:27:34.468" v="11733"/>
          <ac:spMkLst>
            <pc:docMk/>
            <pc:sldMk cId="2595567678" sldId="261"/>
            <ac:spMk id="23" creationId="{8D6B46C3-88F2-F948-CD4D-0D2D8E68F0E6}"/>
          </ac:spMkLst>
        </pc:spChg>
        <pc:spChg chg="mod">
          <ac:chgData name="Matthew Weber" userId="cb8fa425-774b-40a7-b0f2-d5b57e79fa6f" providerId="ADAL" clId="{BD14552C-0A25-4424-B882-72BAD75FEC91}" dt="2024-07-27T16:27:34.468" v="11733"/>
          <ac:spMkLst>
            <pc:docMk/>
            <pc:sldMk cId="2595567678" sldId="261"/>
            <ac:spMk id="31" creationId="{22F9127E-2C0F-C722-4E4C-3BFD6D5AF8B4}"/>
          </ac:spMkLst>
        </pc:spChg>
        <pc:spChg chg="mod">
          <ac:chgData name="Matthew Weber" userId="cb8fa425-774b-40a7-b0f2-d5b57e79fa6f" providerId="ADAL" clId="{BD14552C-0A25-4424-B882-72BAD75FEC91}" dt="2024-07-27T16:27:34.468" v="11733"/>
          <ac:spMkLst>
            <pc:docMk/>
            <pc:sldMk cId="2595567678" sldId="261"/>
            <ac:spMk id="32" creationId="{D97DD406-BD9D-63D0-840F-ABB74C3EC348}"/>
          </ac:spMkLst>
        </pc:spChg>
        <pc:spChg chg="mod">
          <ac:chgData name="Matthew Weber" userId="cb8fa425-774b-40a7-b0f2-d5b57e79fa6f" providerId="ADAL" clId="{BD14552C-0A25-4424-B882-72BAD75FEC91}" dt="2024-07-27T16:27:34.468" v="11733"/>
          <ac:spMkLst>
            <pc:docMk/>
            <pc:sldMk cId="2595567678" sldId="261"/>
            <ac:spMk id="33" creationId="{9CD266EA-2678-1699-F024-FA0649AB676C}"/>
          </ac:spMkLst>
        </pc:spChg>
        <pc:spChg chg="mod">
          <ac:chgData name="Matthew Weber" userId="cb8fa425-774b-40a7-b0f2-d5b57e79fa6f" providerId="ADAL" clId="{BD14552C-0A25-4424-B882-72BAD75FEC91}" dt="2024-07-27T16:27:34.468" v="11733"/>
          <ac:spMkLst>
            <pc:docMk/>
            <pc:sldMk cId="2595567678" sldId="261"/>
            <ac:spMk id="34" creationId="{31DF6BA1-2747-9FF1-A7EA-E1959874ABEF}"/>
          </ac:spMkLst>
        </pc:spChg>
        <pc:spChg chg="mod">
          <ac:chgData name="Matthew Weber" userId="cb8fa425-774b-40a7-b0f2-d5b57e79fa6f" providerId="ADAL" clId="{BD14552C-0A25-4424-B882-72BAD75FEC91}" dt="2024-07-27T16:27:34.468" v="11733"/>
          <ac:spMkLst>
            <pc:docMk/>
            <pc:sldMk cId="2595567678" sldId="261"/>
            <ac:spMk id="35" creationId="{FE16A77C-B854-2623-29DB-AA3C716397F3}"/>
          </ac:spMkLst>
        </pc:spChg>
        <pc:spChg chg="mod">
          <ac:chgData name="Matthew Weber" userId="cb8fa425-774b-40a7-b0f2-d5b57e79fa6f" providerId="ADAL" clId="{BD14552C-0A25-4424-B882-72BAD75FEC91}" dt="2024-07-27T16:27:34.468" v="11733"/>
          <ac:spMkLst>
            <pc:docMk/>
            <pc:sldMk cId="2595567678" sldId="261"/>
            <ac:spMk id="36" creationId="{D95E3A25-D7E7-A1E7-215F-0B5CA5B790A8}"/>
          </ac:spMkLst>
        </pc:spChg>
        <pc:spChg chg="mod">
          <ac:chgData name="Matthew Weber" userId="cb8fa425-774b-40a7-b0f2-d5b57e79fa6f" providerId="ADAL" clId="{BD14552C-0A25-4424-B882-72BAD75FEC91}" dt="2024-07-27T16:27:34.468" v="11733"/>
          <ac:spMkLst>
            <pc:docMk/>
            <pc:sldMk cId="2595567678" sldId="261"/>
            <ac:spMk id="37" creationId="{521365E6-F97A-B157-AE7B-1FF8355869F9}"/>
          </ac:spMkLst>
        </pc:spChg>
        <pc:spChg chg="mod">
          <ac:chgData name="Matthew Weber" userId="cb8fa425-774b-40a7-b0f2-d5b57e79fa6f" providerId="ADAL" clId="{BD14552C-0A25-4424-B882-72BAD75FEC91}" dt="2024-07-27T16:27:34.468" v="11733"/>
          <ac:spMkLst>
            <pc:docMk/>
            <pc:sldMk cId="2595567678" sldId="261"/>
            <ac:spMk id="38" creationId="{827F6D15-3BF6-D119-C982-25C9D716A632}"/>
          </ac:spMkLst>
        </pc:spChg>
        <pc:spChg chg="mod">
          <ac:chgData name="Matthew Weber" userId="cb8fa425-774b-40a7-b0f2-d5b57e79fa6f" providerId="ADAL" clId="{BD14552C-0A25-4424-B882-72BAD75FEC91}" dt="2024-07-27T16:27:34.468" v="11733"/>
          <ac:spMkLst>
            <pc:docMk/>
            <pc:sldMk cId="2595567678" sldId="261"/>
            <ac:spMk id="39" creationId="{68EF5C0D-2487-7331-E457-41073C10A909}"/>
          </ac:spMkLst>
        </pc:spChg>
        <pc:spChg chg="mod">
          <ac:chgData name="Matthew Weber" userId="cb8fa425-774b-40a7-b0f2-d5b57e79fa6f" providerId="ADAL" clId="{BD14552C-0A25-4424-B882-72BAD75FEC91}" dt="2024-07-27T16:27:34.468" v="11733"/>
          <ac:spMkLst>
            <pc:docMk/>
            <pc:sldMk cId="2595567678" sldId="261"/>
            <ac:spMk id="40" creationId="{4639DF82-96BD-07BF-43A4-865E6656DADB}"/>
          </ac:spMkLst>
        </pc:spChg>
        <pc:spChg chg="mod">
          <ac:chgData name="Matthew Weber" userId="cb8fa425-774b-40a7-b0f2-d5b57e79fa6f" providerId="ADAL" clId="{BD14552C-0A25-4424-B882-72BAD75FEC91}" dt="2024-07-27T16:27:34.468" v="11733"/>
          <ac:spMkLst>
            <pc:docMk/>
            <pc:sldMk cId="2595567678" sldId="261"/>
            <ac:spMk id="41" creationId="{7FCAFAFC-5255-EEB4-6227-25EC0B046035}"/>
          </ac:spMkLst>
        </pc:spChg>
        <pc:spChg chg="mod">
          <ac:chgData name="Matthew Weber" userId="cb8fa425-774b-40a7-b0f2-d5b57e79fa6f" providerId="ADAL" clId="{BD14552C-0A25-4424-B882-72BAD75FEC91}" dt="2024-07-27T16:27:34.468" v="11733"/>
          <ac:spMkLst>
            <pc:docMk/>
            <pc:sldMk cId="2595567678" sldId="261"/>
            <ac:spMk id="42" creationId="{B675EC96-9A12-077F-C314-0DED610F096D}"/>
          </ac:spMkLst>
        </pc:spChg>
        <pc:spChg chg="mod">
          <ac:chgData name="Matthew Weber" userId="cb8fa425-774b-40a7-b0f2-d5b57e79fa6f" providerId="ADAL" clId="{BD14552C-0A25-4424-B882-72BAD75FEC91}" dt="2024-07-27T16:27:34.468" v="11733"/>
          <ac:spMkLst>
            <pc:docMk/>
            <pc:sldMk cId="2595567678" sldId="261"/>
            <ac:spMk id="43" creationId="{26E85070-F286-1375-0563-016C812F1604}"/>
          </ac:spMkLst>
        </pc:spChg>
        <pc:spChg chg="mod">
          <ac:chgData name="Matthew Weber" userId="cb8fa425-774b-40a7-b0f2-d5b57e79fa6f" providerId="ADAL" clId="{BD14552C-0A25-4424-B882-72BAD75FEC91}" dt="2024-07-27T16:27:34.468" v="11733"/>
          <ac:spMkLst>
            <pc:docMk/>
            <pc:sldMk cId="2595567678" sldId="261"/>
            <ac:spMk id="44" creationId="{2891A056-B180-2412-E5A4-49A5D54D2DC3}"/>
          </ac:spMkLst>
        </pc:spChg>
        <pc:spChg chg="mod">
          <ac:chgData name="Matthew Weber" userId="cb8fa425-774b-40a7-b0f2-d5b57e79fa6f" providerId="ADAL" clId="{BD14552C-0A25-4424-B882-72BAD75FEC91}" dt="2024-07-27T16:27:34.468" v="11733"/>
          <ac:spMkLst>
            <pc:docMk/>
            <pc:sldMk cId="2595567678" sldId="261"/>
            <ac:spMk id="45" creationId="{DFA18910-A790-3DC0-C758-5F40043E0FB2}"/>
          </ac:spMkLst>
        </pc:spChg>
        <pc:spChg chg="mod">
          <ac:chgData name="Matthew Weber" userId="cb8fa425-774b-40a7-b0f2-d5b57e79fa6f" providerId="ADAL" clId="{BD14552C-0A25-4424-B882-72BAD75FEC91}" dt="2024-07-27T16:27:34.468" v="11733"/>
          <ac:spMkLst>
            <pc:docMk/>
            <pc:sldMk cId="2595567678" sldId="261"/>
            <ac:spMk id="46" creationId="{E09E44BA-8C09-E4E1-85F3-6A2EC9DE2619}"/>
          </ac:spMkLst>
        </pc:spChg>
        <pc:spChg chg="mod">
          <ac:chgData name="Matthew Weber" userId="cb8fa425-774b-40a7-b0f2-d5b57e79fa6f" providerId="ADAL" clId="{BD14552C-0A25-4424-B882-72BAD75FEC91}" dt="2024-07-27T16:27:34.468" v="11733"/>
          <ac:spMkLst>
            <pc:docMk/>
            <pc:sldMk cId="2595567678" sldId="261"/>
            <ac:spMk id="47" creationId="{BCEA5145-4081-DBBC-4C9E-80DEE48B8875}"/>
          </ac:spMkLst>
        </pc:spChg>
        <pc:spChg chg="mod">
          <ac:chgData name="Matthew Weber" userId="cb8fa425-774b-40a7-b0f2-d5b57e79fa6f" providerId="ADAL" clId="{BD14552C-0A25-4424-B882-72BAD75FEC91}" dt="2024-07-27T16:27:34.468" v="11733"/>
          <ac:spMkLst>
            <pc:docMk/>
            <pc:sldMk cId="2595567678" sldId="261"/>
            <ac:spMk id="48" creationId="{10D9B62D-F797-6FF9-12FA-CD02F5ED4831}"/>
          </ac:spMkLst>
        </pc:spChg>
        <pc:spChg chg="mod">
          <ac:chgData name="Matthew Weber" userId="cb8fa425-774b-40a7-b0f2-d5b57e79fa6f" providerId="ADAL" clId="{BD14552C-0A25-4424-B882-72BAD75FEC91}" dt="2024-07-27T16:27:34.468" v="11733"/>
          <ac:spMkLst>
            <pc:docMk/>
            <pc:sldMk cId="2595567678" sldId="261"/>
            <ac:spMk id="49" creationId="{5F2C4154-6E4B-CD00-6A58-941E74A02A2E}"/>
          </ac:spMkLst>
        </pc:spChg>
        <pc:spChg chg="mod">
          <ac:chgData name="Matthew Weber" userId="cb8fa425-774b-40a7-b0f2-d5b57e79fa6f" providerId="ADAL" clId="{BD14552C-0A25-4424-B882-72BAD75FEC91}" dt="2024-07-27T16:27:34.468" v="11733"/>
          <ac:spMkLst>
            <pc:docMk/>
            <pc:sldMk cId="2595567678" sldId="261"/>
            <ac:spMk id="50" creationId="{4A44B785-3DE6-506D-E926-3955B43B3888}"/>
          </ac:spMkLst>
        </pc:spChg>
        <pc:spChg chg="mod">
          <ac:chgData name="Matthew Weber" userId="cb8fa425-774b-40a7-b0f2-d5b57e79fa6f" providerId="ADAL" clId="{BD14552C-0A25-4424-B882-72BAD75FEC91}" dt="2024-07-27T16:27:34.468" v="11733"/>
          <ac:spMkLst>
            <pc:docMk/>
            <pc:sldMk cId="2595567678" sldId="261"/>
            <ac:spMk id="51" creationId="{3E6EED7F-4337-E0E3-CA17-93998FB72C66}"/>
          </ac:spMkLst>
        </pc:spChg>
        <pc:spChg chg="mod">
          <ac:chgData name="Matthew Weber" userId="cb8fa425-774b-40a7-b0f2-d5b57e79fa6f" providerId="ADAL" clId="{BD14552C-0A25-4424-B882-72BAD75FEC91}" dt="2024-07-27T16:27:34.468" v="11733"/>
          <ac:spMkLst>
            <pc:docMk/>
            <pc:sldMk cId="2595567678" sldId="261"/>
            <ac:spMk id="52" creationId="{4C14C832-9B6A-6B84-1098-27A025C7EAB0}"/>
          </ac:spMkLst>
        </pc:spChg>
        <pc:spChg chg="mod">
          <ac:chgData name="Matthew Weber" userId="cb8fa425-774b-40a7-b0f2-d5b57e79fa6f" providerId="ADAL" clId="{BD14552C-0A25-4424-B882-72BAD75FEC91}" dt="2024-07-27T16:27:34.468" v="11733"/>
          <ac:spMkLst>
            <pc:docMk/>
            <pc:sldMk cId="2595567678" sldId="261"/>
            <ac:spMk id="53" creationId="{EE808A31-2D3E-F7E3-5045-9C63605DB990}"/>
          </ac:spMkLst>
        </pc:spChg>
        <pc:spChg chg="mod">
          <ac:chgData name="Matthew Weber" userId="cb8fa425-774b-40a7-b0f2-d5b57e79fa6f" providerId="ADAL" clId="{BD14552C-0A25-4424-B882-72BAD75FEC91}" dt="2024-07-27T16:27:34.468" v="11733"/>
          <ac:spMkLst>
            <pc:docMk/>
            <pc:sldMk cId="2595567678" sldId="261"/>
            <ac:spMk id="54" creationId="{F497F259-7C1A-9667-1ABE-2A16BDF887B0}"/>
          </ac:spMkLst>
        </pc:spChg>
        <pc:spChg chg="mod">
          <ac:chgData name="Matthew Weber" userId="cb8fa425-774b-40a7-b0f2-d5b57e79fa6f" providerId="ADAL" clId="{BD14552C-0A25-4424-B882-72BAD75FEC91}" dt="2024-07-27T16:27:34.468" v="11733"/>
          <ac:spMkLst>
            <pc:docMk/>
            <pc:sldMk cId="2595567678" sldId="261"/>
            <ac:spMk id="55" creationId="{08D7ECE7-BD00-1C8C-88E9-4019C583E3A6}"/>
          </ac:spMkLst>
        </pc:spChg>
        <pc:spChg chg="mod">
          <ac:chgData name="Matthew Weber" userId="cb8fa425-774b-40a7-b0f2-d5b57e79fa6f" providerId="ADAL" clId="{BD14552C-0A25-4424-B882-72BAD75FEC91}" dt="2024-07-27T16:27:34.468" v="11733"/>
          <ac:spMkLst>
            <pc:docMk/>
            <pc:sldMk cId="2595567678" sldId="261"/>
            <ac:spMk id="56" creationId="{45CA201E-D470-0AF2-88FA-613EA780D755}"/>
          </ac:spMkLst>
        </pc:spChg>
        <pc:spChg chg="mod">
          <ac:chgData name="Matthew Weber" userId="cb8fa425-774b-40a7-b0f2-d5b57e79fa6f" providerId="ADAL" clId="{BD14552C-0A25-4424-B882-72BAD75FEC91}" dt="2024-07-27T16:27:34.468" v="11733"/>
          <ac:spMkLst>
            <pc:docMk/>
            <pc:sldMk cId="2595567678" sldId="261"/>
            <ac:spMk id="57" creationId="{7EB19FB4-6D80-6A64-81E4-CD9CCDC51692}"/>
          </ac:spMkLst>
        </pc:spChg>
        <pc:spChg chg="mod">
          <ac:chgData name="Matthew Weber" userId="cb8fa425-774b-40a7-b0f2-d5b57e79fa6f" providerId="ADAL" clId="{BD14552C-0A25-4424-B882-72BAD75FEC91}" dt="2024-07-27T16:27:34.468" v="11733"/>
          <ac:spMkLst>
            <pc:docMk/>
            <pc:sldMk cId="2595567678" sldId="261"/>
            <ac:spMk id="58" creationId="{D95AF3E8-84FF-AD8E-9547-1BB25D220F48}"/>
          </ac:spMkLst>
        </pc:spChg>
        <pc:spChg chg="add del mod">
          <ac:chgData name="Matthew Weber" userId="cb8fa425-774b-40a7-b0f2-d5b57e79fa6f" providerId="ADAL" clId="{BD14552C-0A25-4424-B882-72BAD75FEC91}" dt="2024-07-27T16:28:07.082" v="11740" actId="478"/>
          <ac:spMkLst>
            <pc:docMk/>
            <pc:sldMk cId="2595567678" sldId="261"/>
            <ac:spMk id="60" creationId="{B8EE313A-CC22-9139-18EC-2F887D233BFD}"/>
          </ac:spMkLst>
        </pc:spChg>
        <pc:grpChg chg="add del mod">
          <ac:chgData name="Matthew Weber" userId="cb8fa425-774b-40a7-b0f2-d5b57e79fa6f" providerId="ADAL" clId="{BD14552C-0A25-4424-B882-72BAD75FEC91}" dt="2024-07-27T16:28:03.955" v="11739" actId="478"/>
          <ac:grpSpMkLst>
            <pc:docMk/>
            <pc:sldMk cId="2595567678" sldId="261"/>
            <ac:grpSpMk id="4" creationId="{AF121455-18E2-B529-FEF3-D1C4A10EEFD5}"/>
          </ac:grpSpMkLst>
        </pc:grpChg>
        <pc:grpChg chg="del">
          <ac:chgData name="Matthew Weber" userId="cb8fa425-774b-40a7-b0f2-d5b57e79fa6f" providerId="ADAL" clId="{BD14552C-0A25-4424-B882-72BAD75FEC91}" dt="2024-07-25T19:06:36.230" v="779" actId="478"/>
          <ac:grpSpMkLst>
            <pc:docMk/>
            <pc:sldMk cId="2595567678" sldId="261"/>
            <ac:grpSpMk id="7" creationId="{EED313AC-E811-4580-7D28-91556DE487FB}"/>
          </ac:grpSpMkLst>
        </pc:grpChg>
        <pc:grpChg chg="del">
          <ac:chgData name="Matthew Weber" userId="cb8fa425-774b-40a7-b0f2-d5b57e79fa6f" providerId="ADAL" clId="{BD14552C-0A25-4424-B882-72BAD75FEC91}" dt="2024-07-25T19:06:34.854" v="778" actId="478"/>
          <ac:grpSpMkLst>
            <pc:docMk/>
            <pc:sldMk cId="2595567678" sldId="261"/>
            <ac:grpSpMk id="10" creationId="{4A03434E-07FF-D348-57A0-EE86853836A9}"/>
          </ac:grpSpMkLst>
        </pc:grpChg>
        <pc:grpChg chg="mod">
          <ac:chgData name="Matthew Weber" userId="cb8fa425-774b-40a7-b0f2-d5b57e79fa6f" providerId="ADAL" clId="{BD14552C-0A25-4424-B882-72BAD75FEC91}" dt="2024-07-27T16:27:34.468" v="11733"/>
          <ac:grpSpMkLst>
            <pc:docMk/>
            <pc:sldMk cId="2595567678" sldId="261"/>
            <ac:grpSpMk id="12" creationId="{3DD92565-ABB7-7024-CD7C-DF94EC324DE1}"/>
          </ac:grpSpMkLst>
        </pc:grpChg>
        <pc:grpChg chg="mod">
          <ac:chgData name="Matthew Weber" userId="cb8fa425-774b-40a7-b0f2-d5b57e79fa6f" providerId="ADAL" clId="{BD14552C-0A25-4424-B882-72BAD75FEC91}" dt="2024-07-27T16:27:34.468" v="11733"/>
          <ac:grpSpMkLst>
            <pc:docMk/>
            <pc:sldMk cId="2595567678" sldId="261"/>
            <ac:grpSpMk id="13" creationId="{4A4268AB-1E57-C13B-946D-5A6C62A6CA48}"/>
          </ac:grpSpMkLst>
        </pc:grpChg>
        <pc:grpChg chg="mod">
          <ac:chgData name="Matthew Weber" userId="cb8fa425-774b-40a7-b0f2-d5b57e79fa6f" providerId="ADAL" clId="{BD14552C-0A25-4424-B882-72BAD75FEC91}" dt="2024-07-27T16:27:34.468" v="11733"/>
          <ac:grpSpMkLst>
            <pc:docMk/>
            <pc:sldMk cId="2595567678" sldId="261"/>
            <ac:grpSpMk id="14" creationId="{0980A808-CCAF-C3E8-B10D-6E19E47B0CA0}"/>
          </ac:grpSpMkLst>
        </pc:grpChg>
        <pc:grpChg chg="del">
          <ac:chgData name="Matthew Weber" userId="cb8fa425-774b-40a7-b0f2-d5b57e79fa6f" providerId="ADAL" clId="{BD14552C-0A25-4424-B882-72BAD75FEC91}" dt="2024-07-25T19:06:37.624" v="780" actId="478"/>
          <ac:grpSpMkLst>
            <pc:docMk/>
            <pc:sldMk cId="2595567678" sldId="261"/>
            <ac:grpSpMk id="14" creationId="{C5810A1A-3F4E-46F5-02D5-92B6F40422F6}"/>
          </ac:grpSpMkLst>
        </pc:grpChg>
        <pc:grpChg chg="mod">
          <ac:chgData name="Matthew Weber" userId="cb8fa425-774b-40a7-b0f2-d5b57e79fa6f" providerId="ADAL" clId="{BD14552C-0A25-4424-B882-72BAD75FEC91}" dt="2024-07-27T16:27:34.468" v="11733"/>
          <ac:grpSpMkLst>
            <pc:docMk/>
            <pc:sldMk cId="2595567678" sldId="261"/>
            <ac:grpSpMk id="24" creationId="{51071DC6-D5AB-B739-843D-39FB6E6BF89F}"/>
          </ac:grpSpMkLst>
        </pc:grpChg>
        <pc:grpChg chg="mod">
          <ac:chgData name="Matthew Weber" userId="cb8fa425-774b-40a7-b0f2-d5b57e79fa6f" providerId="ADAL" clId="{BD14552C-0A25-4424-B882-72BAD75FEC91}" dt="2024-07-27T16:27:34.468" v="11733"/>
          <ac:grpSpMkLst>
            <pc:docMk/>
            <pc:sldMk cId="2595567678" sldId="261"/>
            <ac:grpSpMk id="25" creationId="{DCB39AEC-C4CF-678B-1C36-467EAB2D1363}"/>
          </ac:grpSpMkLst>
        </pc:grpChg>
        <pc:grpChg chg="mod">
          <ac:chgData name="Matthew Weber" userId="cb8fa425-774b-40a7-b0f2-d5b57e79fa6f" providerId="ADAL" clId="{BD14552C-0A25-4424-B882-72BAD75FEC91}" dt="2024-07-27T16:27:34.468" v="11733"/>
          <ac:grpSpMkLst>
            <pc:docMk/>
            <pc:sldMk cId="2595567678" sldId="261"/>
            <ac:grpSpMk id="26" creationId="{7577234F-5E4E-68F1-EDC4-E6BDAE9ED7C7}"/>
          </ac:grpSpMkLst>
        </pc:grpChg>
        <pc:grpChg chg="mod">
          <ac:chgData name="Matthew Weber" userId="cb8fa425-774b-40a7-b0f2-d5b57e79fa6f" providerId="ADAL" clId="{BD14552C-0A25-4424-B882-72BAD75FEC91}" dt="2024-07-27T16:27:34.468" v="11733"/>
          <ac:grpSpMkLst>
            <pc:docMk/>
            <pc:sldMk cId="2595567678" sldId="261"/>
            <ac:grpSpMk id="27" creationId="{87657491-D6F8-0B07-41EB-50151EA0C8AA}"/>
          </ac:grpSpMkLst>
        </pc:grpChg>
        <pc:grpChg chg="mod">
          <ac:chgData name="Matthew Weber" userId="cb8fa425-774b-40a7-b0f2-d5b57e79fa6f" providerId="ADAL" clId="{BD14552C-0A25-4424-B882-72BAD75FEC91}" dt="2024-07-27T16:27:34.468" v="11733"/>
          <ac:grpSpMkLst>
            <pc:docMk/>
            <pc:sldMk cId="2595567678" sldId="261"/>
            <ac:grpSpMk id="28" creationId="{EF196FF5-0C35-3D95-94B2-8B434509A74D}"/>
          </ac:grpSpMkLst>
        </pc:grpChg>
        <pc:grpChg chg="mod">
          <ac:chgData name="Matthew Weber" userId="cb8fa425-774b-40a7-b0f2-d5b57e79fa6f" providerId="ADAL" clId="{BD14552C-0A25-4424-B882-72BAD75FEC91}" dt="2024-07-27T16:27:34.468" v="11733"/>
          <ac:grpSpMkLst>
            <pc:docMk/>
            <pc:sldMk cId="2595567678" sldId="261"/>
            <ac:grpSpMk id="29" creationId="{3CBCD71F-03D5-805B-4E84-7C00EFF5F3EF}"/>
          </ac:grpSpMkLst>
        </pc:grpChg>
        <pc:grpChg chg="mod">
          <ac:chgData name="Matthew Weber" userId="cb8fa425-774b-40a7-b0f2-d5b57e79fa6f" providerId="ADAL" clId="{BD14552C-0A25-4424-B882-72BAD75FEC91}" dt="2024-07-27T16:27:34.468" v="11733"/>
          <ac:grpSpMkLst>
            <pc:docMk/>
            <pc:sldMk cId="2595567678" sldId="261"/>
            <ac:grpSpMk id="30" creationId="{CA832D86-BFFA-B943-B264-81B7B6CB277E}"/>
          </ac:grpSpMkLst>
        </pc:grpChg>
      </pc:sldChg>
      <pc:sldChg chg="addSp delSp modSp mod">
        <pc:chgData name="Matthew Weber" userId="cb8fa425-774b-40a7-b0f2-d5b57e79fa6f" providerId="ADAL" clId="{BD14552C-0A25-4424-B882-72BAD75FEC91}" dt="2024-07-27T16:27:14.674" v="11732" actId="164"/>
        <pc:sldMkLst>
          <pc:docMk/>
          <pc:sldMk cId="3183407483" sldId="262"/>
        </pc:sldMkLst>
        <pc:spChg chg="mod">
          <ac:chgData name="Matthew Weber" userId="cb8fa425-774b-40a7-b0f2-d5b57e79fa6f" providerId="ADAL" clId="{BD14552C-0A25-4424-B882-72BAD75FEC91}" dt="2024-07-25T19:09:52.148" v="922" actId="1076"/>
          <ac:spMkLst>
            <pc:docMk/>
            <pc:sldMk cId="3183407483" sldId="262"/>
            <ac:spMk id="2" creationId="{51C08503-DA61-147C-F172-6AB2F4E1D578}"/>
          </ac:spMkLst>
        </pc:spChg>
        <pc:spChg chg="del mod">
          <ac:chgData name="Matthew Weber" userId="cb8fa425-774b-40a7-b0f2-d5b57e79fa6f" providerId="ADAL" clId="{BD14552C-0A25-4424-B882-72BAD75FEC91}" dt="2024-07-25T19:09:35.663" v="896" actId="478"/>
          <ac:spMkLst>
            <pc:docMk/>
            <pc:sldMk cId="3183407483" sldId="262"/>
            <ac:spMk id="3" creationId="{8F4C1733-6E4C-D12A-B536-419328C4EDAA}"/>
          </ac:spMkLst>
        </pc:spChg>
        <pc:spChg chg="add mod">
          <ac:chgData name="Matthew Weber" userId="cb8fa425-774b-40a7-b0f2-d5b57e79fa6f" providerId="ADAL" clId="{BD14552C-0A25-4424-B882-72BAD75FEC91}" dt="2024-07-25T19:31:03.790" v="1427" actId="165"/>
          <ac:spMkLst>
            <pc:docMk/>
            <pc:sldMk cId="3183407483" sldId="262"/>
            <ac:spMk id="7" creationId="{9F910CE8-31A9-6676-F630-A1A7C2B40BB0}"/>
          </ac:spMkLst>
        </pc:spChg>
        <pc:spChg chg="add mod">
          <ac:chgData name="Matthew Weber" userId="cb8fa425-774b-40a7-b0f2-d5b57e79fa6f" providerId="ADAL" clId="{BD14552C-0A25-4424-B882-72BAD75FEC91}" dt="2024-07-25T19:31:03.790" v="1427" actId="165"/>
          <ac:spMkLst>
            <pc:docMk/>
            <pc:sldMk cId="3183407483" sldId="262"/>
            <ac:spMk id="8" creationId="{374ED6D3-FE17-7EB8-D796-66EAEDC5D3F1}"/>
          </ac:spMkLst>
        </pc:spChg>
        <pc:spChg chg="add mod">
          <ac:chgData name="Matthew Weber" userId="cb8fa425-774b-40a7-b0f2-d5b57e79fa6f" providerId="ADAL" clId="{BD14552C-0A25-4424-B882-72BAD75FEC91}" dt="2024-07-25T19:31:03.790" v="1427" actId="165"/>
          <ac:spMkLst>
            <pc:docMk/>
            <pc:sldMk cId="3183407483" sldId="262"/>
            <ac:spMk id="9" creationId="{B4F920F5-0BA0-680E-8325-92C4B3080F15}"/>
          </ac:spMkLst>
        </pc:spChg>
        <pc:spChg chg="add mod">
          <ac:chgData name="Matthew Weber" userId="cb8fa425-774b-40a7-b0f2-d5b57e79fa6f" providerId="ADAL" clId="{BD14552C-0A25-4424-B882-72BAD75FEC91}" dt="2024-07-25T19:31:03.790" v="1427" actId="165"/>
          <ac:spMkLst>
            <pc:docMk/>
            <pc:sldMk cId="3183407483" sldId="262"/>
            <ac:spMk id="10" creationId="{7F7D8E1D-E4AB-F58A-A6AE-AC7EC9B44B08}"/>
          </ac:spMkLst>
        </pc:spChg>
        <pc:spChg chg="add del mod">
          <ac:chgData name="Matthew Weber" userId="cb8fa425-774b-40a7-b0f2-d5b57e79fa6f" providerId="ADAL" clId="{BD14552C-0A25-4424-B882-72BAD75FEC91}" dt="2024-07-25T19:14:18.887" v="1035" actId="478"/>
          <ac:spMkLst>
            <pc:docMk/>
            <pc:sldMk cId="3183407483" sldId="262"/>
            <ac:spMk id="12" creationId="{0BF7DB58-6340-EC93-9B4B-B73C64D8171F}"/>
          </ac:spMkLst>
        </pc:spChg>
        <pc:spChg chg="mod">
          <ac:chgData name="Matthew Weber" userId="cb8fa425-774b-40a7-b0f2-d5b57e79fa6f" providerId="ADAL" clId="{BD14552C-0A25-4424-B882-72BAD75FEC91}" dt="2024-07-25T19:31:03.790" v="1427" actId="165"/>
          <ac:spMkLst>
            <pc:docMk/>
            <pc:sldMk cId="3183407483" sldId="262"/>
            <ac:spMk id="14" creationId="{BF55BE57-91B8-A0FD-3D8F-A695BDCBDC19}"/>
          </ac:spMkLst>
        </pc:spChg>
        <pc:spChg chg="mod">
          <ac:chgData name="Matthew Weber" userId="cb8fa425-774b-40a7-b0f2-d5b57e79fa6f" providerId="ADAL" clId="{BD14552C-0A25-4424-B882-72BAD75FEC91}" dt="2024-07-25T19:31:03.790" v="1427" actId="165"/>
          <ac:spMkLst>
            <pc:docMk/>
            <pc:sldMk cId="3183407483" sldId="262"/>
            <ac:spMk id="15" creationId="{9E2CA17C-35EF-DB41-9CEB-6F7BA57580CC}"/>
          </ac:spMkLst>
        </pc:spChg>
        <pc:spChg chg="mod">
          <ac:chgData name="Matthew Weber" userId="cb8fa425-774b-40a7-b0f2-d5b57e79fa6f" providerId="ADAL" clId="{BD14552C-0A25-4424-B882-72BAD75FEC91}" dt="2024-07-25T19:31:03.790" v="1427" actId="165"/>
          <ac:spMkLst>
            <pc:docMk/>
            <pc:sldMk cId="3183407483" sldId="262"/>
            <ac:spMk id="16" creationId="{47193E81-B780-28E6-EA3D-EAE8C02C7CE8}"/>
          </ac:spMkLst>
        </pc:spChg>
        <pc:spChg chg="mod">
          <ac:chgData name="Matthew Weber" userId="cb8fa425-774b-40a7-b0f2-d5b57e79fa6f" providerId="ADAL" clId="{BD14552C-0A25-4424-B882-72BAD75FEC91}" dt="2024-07-25T19:31:03.790" v="1427" actId="165"/>
          <ac:spMkLst>
            <pc:docMk/>
            <pc:sldMk cId="3183407483" sldId="262"/>
            <ac:spMk id="17" creationId="{392271F1-B3D8-AA65-19BE-C4A1E693EE12}"/>
          </ac:spMkLst>
        </pc:spChg>
        <pc:spChg chg="mod">
          <ac:chgData name="Matthew Weber" userId="cb8fa425-774b-40a7-b0f2-d5b57e79fa6f" providerId="ADAL" clId="{BD14552C-0A25-4424-B882-72BAD75FEC91}" dt="2024-07-25T19:31:03.790" v="1427" actId="165"/>
          <ac:spMkLst>
            <pc:docMk/>
            <pc:sldMk cId="3183407483" sldId="262"/>
            <ac:spMk id="19" creationId="{729A08F6-7FF0-A02B-6236-D46445AE9BD8}"/>
          </ac:spMkLst>
        </pc:spChg>
        <pc:spChg chg="mod">
          <ac:chgData name="Matthew Weber" userId="cb8fa425-774b-40a7-b0f2-d5b57e79fa6f" providerId="ADAL" clId="{BD14552C-0A25-4424-B882-72BAD75FEC91}" dt="2024-07-25T19:31:03.790" v="1427" actId="165"/>
          <ac:spMkLst>
            <pc:docMk/>
            <pc:sldMk cId="3183407483" sldId="262"/>
            <ac:spMk id="20" creationId="{9B62B74F-FFFC-57C4-48D0-F99BD50F44E6}"/>
          </ac:spMkLst>
        </pc:spChg>
        <pc:spChg chg="mod">
          <ac:chgData name="Matthew Weber" userId="cb8fa425-774b-40a7-b0f2-d5b57e79fa6f" providerId="ADAL" clId="{BD14552C-0A25-4424-B882-72BAD75FEC91}" dt="2024-07-25T19:31:03.790" v="1427" actId="165"/>
          <ac:spMkLst>
            <pc:docMk/>
            <pc:sldMk cId="3183407483" sldId="262"/>
            <ac:spMk id="21" creationId="{70FA2F9B-7FCE-D355-C047-31F8EF43BDD3}"/>
          </ac:spMkLst>
        </pc:spChg>
        <pc:spChg chg="mod">
          <ac:chgData name="Matthew Weber" userId="cb8fa425-774b-40a7-b0f2-d5b57e79fa6f" providerId="ADAL" clId="{BD14552C-0A25-4424-B882-72BAD75FEC91}" dt="2024-07-25T19:31:03.790" v="1427" actId="165"/>
          <ac:spMkLst>
            <pc:docMk/>
            <pc:sldMk cId="3183407483" sldId="262"/>
            <ac:spMk id="22" creationId="{8426C80B-F5CA-80A7-F8F7-CCAA1249E0E7}"/>
          </ac:spMkLst>
        </pc:spChg>
        <pc:spChg chg="mod">
          <ac:chgData name="Matthew Weber" userId="cb8fa425-774b-40a7-b0f2-d5b57e79fa6f" providerId="ADAL" clId="{BD14552C-0A25-4424-B882-72BAD75FEC91}" dt="2024-07-25T19:31:03.790" v="1427" actId="165"/>
          <ac:spMkLst>
            <pc:docMk/>
            <pc:sldMk cId="3183407483" sldId="262"/>
            <ac:spMk id="24" creationId="{DD3C1693-A7EF-1CA8-D52D-E4792027ACD3}"/>
          </ac:spMkLst>
        </pc:spChg>
        <pc:spChg chg="mod">
          <ac:chgData name="Matthew Weber" userId="cb8fa425-774b-40a7-b0f2-d5b57e79fa6f" providerId="ADAL" clId="{BD14552C-0A25-4424-B882-72BAD75FEC91}" dt="2024-07-25T19:31:03.790" v="1427" actId="165"/>
          <ac:spMkLst>
            <pc:docMk/>
            <pc:sldMk cId="3183407483" sldId="262"/>
            <ac:spMk id="26" creationId="{69041FE2-0506-2AB9-E290-7872EA862F39}"/>
          </ac:spMkLst>
        </pc:spChg>
        <pc:spChg chg="mod">
          <ac:chgData name="Matthew Weber" userId="cb8fa425-774b-40a7-b0f2-d5b57e79fa6f" providerId="ADAL" clId="{BD14552C-0A25-4424-B882-72BAD75FEC91}" dt="2024-07-25T19:31:03.790" v="1427" actId="165"/>
          <ac:spMkLst>
            <pc:docMk/>
            <pc:sldMk cId="3183407483" sldId="262"/>
            <ac:spMk id="28" creationId="{2E489DC0-C667-9C01-611D-786AB229218F}"/>
          </ac:spMkLst>
        </pc:spChg>
        <pc:spChg chg="mod">
          <ac:chgData name="Matthew Weber" userId="cb8fa425-774b-40a7-b0f2-d5b57e79fa6f" providerId="ADAL" clId="{BD14552C-0A25-4424-B882-72BAD75FEC91}" dt="2024-07-25T19:31:03.790" v="1427" actId="165"/>
          <ac:spMkLst>
            <pc:docMk/>
            <pc:sldMk cId="3183407483" sldId="262"/>
            <ac:spMk id="29" creationId="{1693CF5E-F482-87B0-500C-D1DDAB8574B3}"/>
          </ac:spMkLst>
        </pc:spChg>
        <pc:spChg chg="mod">
          <ac:chgData name="Matthew Weber" userId="cb8fa425-774b-40a7-b0f2-d5b57e79fa6f" providerId="ADAL" clId="{BD14552C-0A25-4424-B882-72BAD75FEC91}" dt="2024-07-25T19:31:03.790" v="1427" actId="165"/>
          <ac:spMkLst>
            <pc:docMk/>
            <pc:sldMk cId="3183407483" sldId="262"/>
            <ac:spMk id="31" creationId="{BB4B223E-826D-3795-23B8-366F5C1D5989}"/>
          </ac:spMkLst>
        </pc:spChg>
        <pc:spChg chg="mod">
          <ac:chgData name="Matthew Weber" userId="cb8fa425-774b-40a7-b0f2-d5b57e79fa6f" providerId="ADAL" clId="{BD14552C-0A25-4424-B882-72BAD75FEC91}" dt="2024-07-25T19:31:03.790" v="1427" actId="165"/>
          <ac:spMkLst>
            <pc:docMk/>
            <pc:sldMk cId="3183407483" sldId="262"/>
            <ac:spMk id="32" creationId="{2E3B0FFF-FD03-BDA1-FC49-62FA6CE9C757}"/>
          </ac:spMkLst>
        </pc:spChg>
        <pc:spChg chg="mod">
          <ac:chgData name="Matthew Weber" userId="cb8fa425-774b-40a7-b0f2-d5b57e79fa6f" providerId="ADAL" clId="{BD14552C-0A25-4424-B882-72BAD75FEC91}" dt="2024-07-25T19:31:03.790" v="1427" actId="165"/>
          <ac:spMkLst>
            <pc:docMk/>
            <pc:sldMk cId="3183407483" sldId="262"/>
            <ac:spMk id="33" creationId="{8C1DD55A-DC1E-26DA-0F83-8743A3061262}"/>
          </ac:spMkLst>
        </pc:spChg>
        <pc:spChg chg="mod">
          <ac:chgData name="Matthew Weber" userId="cb8fa425-774b-40a7-b0f2-d5b57e79fa6f" providerId="ADAL" clId="{BD14552C-0A25-4424-B882-72BAD75FEC91}" dt="2024-07-25T19:31:03.790" v="1427" actId="165"/>
          <ac:spMkLst>
            <pc:docMk/>
            <pc:sldMk cId="3183407483" sldId="262"/>
            <ac:spMk id="34" creationId="{318DC0BF-93D1-AA03-B28B-A62BCCFB722B}"/>
          </ac:spMkLst>
        </pc:spChg>
        <pc:spChg chg="add del mod">
          <ac:chgData name="Matthew Weber" userId="cb8fa425-774b-40a7-b0f2-d5b57e79fa6f" providerId="ADAL" clId="{BD14552C-0A25-4424-B882-72BAD75FEC91}" dt="2024-07-25T19:16:33.377" v="1058" actId="478"/>
          <ac:spMkLst>
            <pc:docMk/>
            <pc:sldMk cId="3183407483" sldId="262"/>
            <ac:spMk id="35" creationId="{75BD7502-6B9A-FADB-39BF-8665A0812017}"/>
          </ac:spMkLst>
        </pc:spChg>
        <pc:spChg chg="mod">
          <ac:chgData name="Matthew Weber" userId="cb8fa425-774b-40a7-b0f2-d5b57e79fa6f" providerId="ADAL" clId="{BD14552C-0A25-4424-B882-72BAD75FEC91}" dt="2024-07-25T19:31:03.790" v="1427" actId="165"/>
          <ac:spMkLst>
            <pc:docMk/>
            <pc:sldMk cId="3183407483" sldId="262"/>
            <ac:spMk id="37" creationId="{92AEFFBF-7751-EDDF-A58A-DD46FEB22EB9}"/>
          </ac:spMkLst>
        </pc:spChg>
        <pc:spChg chg="mod">
          <ac:chgData name="Matthew Weber" userId="cb8fa425-774b-40a7-b0f2-d5b57e79fa6f" providerId="ADAL" clId="{BD14552C-0A25-4424-B882-72BAD75FEC91}" dt="2024-07-25T19:31:03.790" v="1427" actId="165"/>
          <ac:spMkLst>
            <pc:docMk/>
            <pc:sldMk cId="3183407483" sldId="262"/>
            <ac:spMk id="38" creationId="{D6F8AB9E-E185-1CDD-E402-3BCF6ED86560}"/>
          </ac:spMkLst>
        </pc:spChg>
        <pc:spChg chg="mod">
          <ac:chgData name="Matthew Weber" userId="cb8fa425-774b-40a7-b0f2-d5b57e79fa6f" providerId="ADAL" clId="{BD14552C-0A25-4424-B882-72BAD75FEC91}" dt="2024-07-25T19:31:03.790" v="1427" actId="165"/>
          <ac:spMkLst>
            <pc:docMk/>
            <pc:sldMk cId="3183407483" sldId="262"/>
            <ac:spMk id="39" creationId="{392952D5-A163-EB72-F638-B90CC3C93D3E}"/>
          </ac:spMkLst>
        </pc:spChg>
        <pc:spChg chg="mod">
          <ac:chgData name="Matthew Weber" userId="cb8fa425-774b-40a7-b0f2-d5b57e79fa6f" providerId="ADAL" clId="{BD14552C-0A25-4424-B882-72BAD75FEC91}" dt="2024-07-25T19:31:03.790" v="1427" actId="165"/>
          <ac:spMkLst>
            <pc:docMk/>
            <pc:sldMk cId="3183407483" sldId="262"/>
            <ac:spMk id="40" creationId="{641B1F64-7698-A273-E228-1DBAFF3A0673}"/>
          </ac:spMkLst>
        </pc:spChg>
        <pc:spChg chg="mod">
          <ac:chgData name="Matthew Weber" userId="cb8fa425-774b-40a7-b0f2-d5b57e79fa6f" providerId="ADAL" clId="{BD14552C-0A25-4424-B882-72BAD75FEC91}" dt="2024-07-25T19:31:03.790" v="1427" actId="165"/>
          <ac:spMkLst>
            <pc:docMk/>
            <pc:sldMk cId="3183407483" sldId="262"/>
            <ac:spMk id="42" creationId="{F0AF524D-EE24-541F-C567-62942AA4434B}"/>
          </ac:spMkLst>
        </pc:spChg>
        <pc:spChg chg="mod">
          <ac:chgData name="Matthew Weber" userId="cb8fa425-774b-40a7-b0f2-d5b57e79fa6f" providerId="ADAL" clId="{BD14552C-0A25-4424-B882-72BAD75FEC91}" dt="2024-07-25T19:31:03.790" v="1427" actId="165"/>
          <ac:spMkLst>
            <pc:docMk/>
            <pc:sldMk cId="3183407483" sldId="262"/>
            <ac:spMk id="43" creationId="{8B078C07-26D4-BE5B-2733-9052EE335B77}"/>
          </ac:spMkLst>
        </pc:spChg>
        <pc:spChg chg="mod">
          <ac:chgData name="Matthew Weber" userId="cb8fa425-774b-40a7-b0f2-d5b57e79fa6f" providerId="ADAL" clId="{BD14552C-0A25-4424-B882-72BAD75FEC91}" dt="2024-07-25T19:31:03.790" v="1427" actId="165"/>
          <ac:spMkLst>
            <pc:docMk/>
            <pc:sldMk cId="3183407483" sldId="262"/>
            <ac:spMk id="44" creationId="{CF4D141B-FEA6-3E49-8B55-3AAAA7A0E5D3}"/>
          </ac:spMkLst>
        </pc:spChg>
        <pc:spChg chg="mod">
          <ac:chgData name="Matthew Weber" userId="cb8fa425-774b-40a7-b0f2-d5b57e79fa6f" providerId="ADAL" clId="{BD14552C-0A25-4424-B882-72BAD75FEC91}" dt="2024-07-25T19:31:03.790" v="1427" actId="165"/>
          <ac:spMkLst>
            <pc:docMk/>
            <pc:sldMk cId="3183407483" sldId="262"/>
            <ac:spMk id="45" creationId="{BACAC180-70F5-589E-9441-D0B3E32F6114}"/>
          </ac:spMkLst>
        </pc:spChg>
        <pc:spChg chg="add mod">
          <ac:chgData name="Matthew Weber" userId="cb8fa425-774b-40a7-b0f2-d5b57e79fa6f" providerId="ADAL" clId="{BD14552C-0A25-4424-B882-72BAD75FEC91}" dt="2024-07-27T16:27:14.674" v="11732" actId="164"/>
          <ac:spMkLst>
            <pc:docMk/>
            <pc:sldMk cId="3183407483" sldId="262"/>
            <ac:spMk id="47" creationId="{224ED1DD-A81B-6085-ECBC-EE4E1ECBE521}"/>
          </ac:spMkLst>
        </pc:spChg>
        <pc:spChg chg="add mod">
          <ac:chgData name="Matthew Weber" userId="cb8fa425-774b-40a7-b0f2-d5b57e79fa6f" providerId="ADAL" clId="{BD14552C-0A25-4424-B882-72BAD75FEC91}" dt="2024-07-27T16:27:14.674" v="11732" actId="164"/>
          <ac:spMkLst>
            <pc:docMk/>
            <pc:sldMk cId="3183407483" sldId="262"/>
            <ac:spMk id="48" creationId="{23FBEC51-329C-777C-1E4F-26D998FAEAE4}"/>
          </ac:spMkLst>
        </pc:spChg>
        <pc:spChg chg="add mod">
          <ac:chgData name="Matthew Weber" userId="cb8fa425-774b-40a7-b0f2-d5b57e79fa6f" providerId="ADAL" clId="{BD14552C-0A25-4424-B882-72BAD75FEC91}" dt="2024-07-27T16:27:14.674" v="11732" actId="164"/>
          <ac:spMkLst>
            <pc:docMk/>
            <pc:sldMk cId="3183407483" sldId="262"/>
            <ac:spMk id="49" creationId="{274AD51E-2434-7AE7-7F2E-76B8AD7D6586}"/>
          </ac:spMkLst>
        </pc:spChg>
        <pc:spChg chg="add mod">
          <ac:chgData name="Matthew Weber" userId="cb8fa425-774b-40a7-b0f2-d5b57e79fa6f" providerId="ADAL" clId="{BD14552C-0A25-4424-B882-72BAD75FEC91}" dt="2024-07-27T16:27:14.674" v="11732" actId="164"/>
          <ac:spMkLst>
            <pc:docMk/>
            <pc:sldMk cId="3183407483" sldId="262"/>
            <ac:spMk id="50" creationId="{4F77CA00-64AE-EA98-E089-88DD34BD7F7A}"/>
          </ac:spMkLst>
        </pc:spChg>
        <pc:spChg chg="add mod">
          <ac:chgData name="Matthew Weber" userId="cb8fa425-774b-40a7-b0f2-d5b57e79fa6f" providerId="ADAL" clId="{BD14552C-0A25-4424-B882-72BAD75FEC91}" dt="2024-07-27T16:27:14.674" v="11732" actId="164"/>
          <ac:spMkLst>
            <pc:docMk/>
            <pc:sldMk cId="3183407483" sldId="262"/>
            <ac:spMk id="51" creationId="{085AD74D-E9C3-B780-54EC-1BB15FE3F2E7}"/>
          </ac:spMkLst>
        </pc:spChg>
        <pc:spChg chg="add mod">
          <ac:chgData name="Matthew Weber" userId="cb8fa425-774b-40a7-b0f2-d5b57e79fa6f" providerId="ADAL" clId="{BD14552C-0A25-4424-B882-72BAD75FEC91}" dt="2024-07-27T16:27:14.674" v="11732" actId="164"/>
          <ac:spMkLst>
            <pc:docMk/>
            <pc:sldMk cId="3183407483" sldId="262"/>
            <ac:spMk id="52" creationId="{A411EF46-8898-DD96-CA33-FBE77AFD86EB}"/>
          </ac:spMkLst>
        </pc:spChg>
        <pc:spChg chg="add mod">
          <ac:chgData name="Matthew Weber" userId="cb8fa425-774b-40a7-b0f2-d5b57e79fa6f" providerId="ADAL" clId="{BD14552C-0A25-4424-B882-72BAD75FEC91}" dt="2024-07-27T16:27:14.674" v="11732" actId="164"/>
          <ac:spMkLst>
            <pc:docMk/>
            <pc:sldMk cId="3183407483" sldId="262"/>
            <ac:spMk id="53" creationId="{CD490653-F7B8-A4E0-A012-2DAEAE4B42F0}"/>
          </ac:spMkLst>
        </pc:spChg>
        <pc:spChg chg="add mod">
          <ac:chgData name="Matthew Weber" userId="cb8fa425-774b-40a7-b0f2-d5b57e79fa6f" providerId="ADAL" clId="{BD14552C-0A25-4424-B882-72BAD75FEC91}" dt="2024-07-25T19:24:18.553" v="1197" actId="164"/>
          <ac:spMkLst>
            <pc:docMk/>
            <pc:sldMk cId="3183407483" sldId="262"/>
            <ac:spMk id="54" creationId="{8612EC26-36E4-7D9F-22A3-89DEA500DE25}"/>
          </ac:spMkLst>
        </pc:spChg>
        <pc:spChg chg="add mod">
          <ac:chgData name="Matthew Weber" userId="cb8fa425-774b-40a7-b0f2-d5b57e79fa6f" providerId="ADAL" clId="{BD14552C-0A25-4424-B882-72BAD75FEC91}" dt="2024-07-25T19:24:18.553" v="1197" actId="164"/>
          <ac:spMkLst>
            <pc:docMk/>
            <pc:sldMk cId="3183407483" sldId="262"/>
            <ac:spMk id="55" creationId="{73979A8A-440D-8DD8-6748-C79BC385AAF0}"/>
          </ac:spMkLst>
        </pc:spChg>
        <pc:spChg chg="add mod">
          <ac:chgData name="Matthew Weber" userId="cb8fa425-774b-40a7-b0f2-d5b57e79fa6f" providerId="ADAL" clId="{BD14552C-0A25-4424-B882-72BAD75FEC91}" dt="2024-07-25T19:24:18.553" v="1197" actId="164"/>
          <ac:spMkLst>
            <pc:docMk/>
            <pc:sldMk cId="3183407483" sldId="262"/>
            <ac:spMk id="56" creationId="{740D1B31-8EE3-B16E-FDA7-2A41BFA3C8DB}"/>
          </ac:spMkLst>
        </pc:spChg>
        <pc:spChg chg="add mod">
          <ac:chgData name="Matthew Weber" userId="cb8fa425-774b-40a7-b0f2-d5b57e79fa6f" providerId="ADAL" clId="{BD14552C-0A25-4424-B882-72BAD75FEC91}" dt="2024-07-25T19:24:18.553" v="1197" actId="164"/>
          <ac:spMkLst>
            <pc:docMk/>
            <pc:sldMk cId="3183407483" sldId="262"/>
            <ac:spMk id="57" creationId="{0174AD7C-F502-44C0-5A58-DB301C98B78C}"/>
          </ac:spMkLst>
        </pc:spChg>
        <pc:spChg chg="add mod">
          <ac:chgData name="Matthew Weber" userId="cb8fa425-774b-40a7-b0f2-d5b57e79fa6f" providerId="ADAL" clId="{BD14552C-0A25-4424-B882-72BAD75FEC91}" dt="2024-07-25T19:24:18.553" v="1197" actId="164"/>
          <ac:spMkLst>
            <pc:docMk/>
            <pc:sldMk cId="3183407483" sldId="262"/>
            <ac:spMk id="58" creationId="{3B8B078D-9512-60CB-1DA1-2EBF32EFFBCD}"/>
          </ac:spMkLst>
        </pc:spChg>
        <pc:spChg chg="add mod">
          <ac:chgData name="Matthew Weber" userId="cb8fa425-774b-40a7-b0f2-d5b57e79fa6f" providerId="ADAL" clId="{BD14552C-0A25-4424-B882-72BAD75FEC91}" dt="2024-07-25T19:24:18.553" v="1197" actId="164"/>
          <ac:spMkLst>
            <pc:docMk/>
            <pc:sldMk cId="3183407483" sldId="262"/>
            <ac:spMk id="59" creationId="{88DEEA9F-C492-D31C-1893-91847A3B8A26}"/>
          </ac:spMkLst>
        </pc:spChg>
        <pc:spChg chg="add mod">
          <ac:chgData name="Matthew Weber" userId="cb8fa425-774b-40a7-b0f2-d5b57e79fa6f" providerId="ADAL" clId="{BD14552C-0A25-4424-B882-72BAD75FEC91}" dt="2024-07-25T19:24:18.553" v="1197" actId="164"/>
          <ac:spMkLst>
            <pc:docMk/>
            <pc:sldMk cId="3183407483" sldId="262"/>
            <ac:spMk id="60" creationId="{B9C3E89B-13A4-C141-5D87-DAD75ECDC909}"/>
          </ac:spMkLst>
        </pc:spChg>
        <pc:grpChg chg="add mod">
          <ac:chgData name="Matthew Weber" userId="cb8fa425-774b-40a7-b0f2-d5b57e79fa6f" providerId="ADAL" clId="{BD14552C-0A25-4424-B882-72BAD75FEC91}" dt="2024-07-27T16:26:36.705" v="11729" actId="164"/>
          <ac:grpSpMkLst>
            <pc:docMk/>
            <pc:sldMk cId="3183407483" sldId="262"/>
            <ac:grpSpMk id="3" creationId="{A050B179-E937-4EC2-37F9-FABE8DAEFCBA}"/>
          </ac:grpSpMkLst>
        </pc:grpChg>
        <pc:grpChg chg="add mod">
          <ac:chgData name="Matthew Weber" userId="cb8fa425-774b-40a7-b0f2-d5b57e79fa6f" providerId="ADAL" clId="{BD14552C-0A25-4424-B882-72BAD75FEC91}" dt="2024-07-27T16:27:14.674" v="11732" actId="164"/>
          <ac:grpSpMkLst>
            <pc:docMk/>
            <pc:sldMk cId="3183407483" sldId="262"/>
            <ac:grpSpMk id="4" creationId="{014B62A7-5CBB-21F5-B295-5D4150C50A04}"/>
          </ac:grpSpMkLst>
        </pc:grpChg>
        <pc:grpChg chg="add mod">
          <ac:chgData name="Matthew Weber" userId="cb8fa425-774b-40a7-b0f2-d5b57e79fa6f" providerId="ADAL" clId="{BD14552C-0A25-4424-B882-72BAD75FEC91}" dt="2024-07-27T16:27:14.674" v="11732" actId="164"/>
          <ac:grpSpMkLst>
            <pc:docMk/>
            <pc:sldMk cId="3183407483" sldId="262"/>
            <ac:grpSpMk id="5" creationId="{561E1CFE-88A6-EB6B-4DD6-B958E7529E79}"/>
          </ac:grpSpMkLst>
        </pc:grpChg>
        <pc:grpChg chg="del">
          <ac:chgData name="Matthew Weber" userId="cb8fa425-774b-40a7-b0f2-d5b57e79fa6f" providerId="ADAL" clId="{BD14552C-0A25-4424-B882-72BAD75FEC91}" dt="2024-07-25T19:09:30.395" v="894" actId="478"/>
          <ac:grpSpMkLst>
            <pc:docMk/>
            <pc:sldMk cId="3183407483" sldId="262"/>
            <ac:grpSpMk id="6" creationId="{7851F026-909E-5851-6DB3-9D5EE182E206}"/>
          </ac:grpSpMkLst>
        </pc:grpChg>
        <pc:grpChg chg="add mod topLvl">
          <ac:chgData name="Matthew Weber" userId="cb8fa425-774b-40a7-b0f2-d5b57e79fa6f" providerId="ADAL" clId="{BD14552C-0A25-4424-B882-72BAD75FEC91}" dt="2024-07-27T16:26:16.469" v="11728" actId="164"/>
          <ac:grpSpMkLst>
            <pc:docMk/>
            <pc:sldMk cId="3183407483" sldId="262"/>
            <ac:grpSpMk id="11" creationId="{E9DB8890-353F-7C1B-308C-C8D7D4273E3A}"/>
          </ac:grpSpMkLst>
        </pc:grpChg>
        <pc:grpChg chg="add mod topLvl">
          <ac:chgData name="Matthew Weber" userId="cb8fa425-774b-40a7-b0f2-d5b57e79fa6f" providerId="ADAL" clId="{BD14552C-0A25-4424-B882-72BAD75FEC91}" dt="2024-07-27T16:26:16.469" v="11728" actId="164"/>
          <ac:grpSpMkLst>
            <pc:docMk/>
            <pc:sldMk cId="3183407483" sldId="262"/>
            <ac:grpSpMk id="13" creationId="{046D1115-20B9-ECBC-2E50-4D283E0A6FE5}"/>
          </ac:grpSpMkLst>
        </pc:grpChg>
        <pc:grpChg chg="add mod topLvl">
          <ac:chgData name="Matthew Weber" userId="cb8fa425-774b-40a7-b0f2-d5b57e79fa6f" providerId="ADAL" clId="{BD14552C-0A25-4424-B882-72BAD75FEC91}" dt="2024-07-27T16:26:16.469" v="11728" actId="164"/>
          <ac:grpSpMkLst>
            <pc:docMk/>
            <pc:sldMk cId="3183407483" sldId="262"/>
            <ac:grpSpMk id="18" creationId="{99926DC6-F9C2-7C83-4A57-33A1B6201058}"/>
          </ac:grpSpMkLst>
        </pc:grpChg>
        <pc:grpChg chg="add mod topLvl">
          <ac:chgData name="Matthew Weber" userId="cb8fa425-774b-40a7-b0f2-d5b57e79fa6f" providerId="ADAL" clId="{BD14552C-0A25-4424-B882-72BAD75FEC91}" dt="2024-07-27T16:26:16.469" v="11728" actId="164"/>
          <ac:grpSpMkLst>
            <pc:docMk/>
            <pc:sldMk cId="3183407483" sldId="262"/>
            <ac:grpSpMk id="23" creationId="{1684EECE-AB93-D1A5-ECD3-F72C6337B437}"/>
          </ac:grpSpMkLst>
        </pc:grpChg>
        <pc:grpChg chg="add mod topLvl">
          <ac:chgData name="Matthew Weber" userId="cb8fa425-774b-40a7-b0f2-d5b57e79fa6f" providerId="ADAL" clId="{BD14552C-0A25-4424-B882-72BAD75FEC91}" dt="2024-07-27T16:26:16.469" v="11728" actId="164"/>
          <ac:grpSpMkLst>
            <pc:docMk/>
            <pc:sldMk cId="3183407483" sldId="262"/>
            <ac:grpSpMk id="30" creationId="{76A40FD5-305C-9B87-6A7E-89F8DE04AC8F}"/>
          </ac:grpSpMkLst>
        </pc:grpChg>
        <pc:grpChg chg="add mod topLvl">
          <ac:chgData name="Matthew Weber" userId="cb8fa425-774b-40a7-b0f2-d5b57e79fa6f" providerId="ADAL" clId="{BD14552C-0A25-4424-B882-72BAD75FEC91}" dt="2024-07-27T16:26:16.469" v="11728" actId="164"/>
          <ac:grpSpMkLst>
            <pc:docMk/>
            <pc:sldMk cId="3183407483" sldId="262"/>
            <ac:grpSpMk id="36" creationId="{6680AF2C-BA95-5502-340B-D2A83857984D}"/>
          </ac:grpSpMkLst>
        </pc:grpChg>
        <pc:grpChg chg="add mod topLvl">
          <ac:chgData name="Matthew Weber" userId="cb8fa425-774b-40a7-b0f2-d5b57e79fa6f" providerId="ADAL" clId="{BD14552C-0A25-4424-B882-72BAD75FEC91}" dt="2024-07-27T16:26:16.469" v="11728" actId="164"/>
          <ac:grpSpMkLst>
            <pc:docMk/>
            <pc:sldMk cId="3183407483" sldId="262"/>
            <ac:grpSpMk id="41" creationId="{C90915A8-109F-48A1-9456-36F45508A803}"/>
          </ac:grpSpMkLst>
        </pc:grpChg>
        <pc:grpChg chg="add del mod">
          <ac:chgData name="Matthew Weber" userId="cb8fa425-774b-40a7-b0f2-d5b57e79fa6f" providerId="ADAL" clId="{BD14552C-0A25-4424-B882-72BAD75FEC91}" dt="2024-07-25T19:31:03.790" v="1427" actId="165"/>
          <ac:grpSpMkLst>
            <pc:docMk/>
            <pc:sldMk cId="3183407483" sldId="262"/>
            <ac:grpSpMk id="46" creationId="{A9D4F756-F824-C031-DB38-FB209E8B04D1}"/>
          </ac:grpSpMkLst>
        </pc:grpChg>
        <pc:grpChg chg="add mod">
          <ac:chgData name="Matthew Weber" userId="cb8fa425-774b-40a7-b0f2-d5b57e79fa6f" providerId="ADAL" clId="{BD14552C-0A25-4424-B882-72BAD75FEC91}" dt="2024-07-27T16:26:36.705" v="11729" actId="164"/>
          <ac:grpSpMkLst>
            <pc:docMk/>
            <pc:sldMk cId="3183407483" sldId="262"/>
            <ac:grpSpMk id="61" creationId="{A7C0DBF4-DF51-666C-7165-72CAA0F2A1AF}"/>
          </ac:grpSpMkLst>
        </pc:grpChg>
      </pc:sldChg>
      <pc:sldChg chg="addSp delSp modSp mod">
        <pc:chgData name="Matthew Weber" userId="cb8fa425-774b-40a7-b0f2-d5b57e79fa6f" providerId="ADAL" clId="{BD14552C-0A25-4424-B882-72BAD75FEC91}" dt="2024-08-12T13:29:55.912" v="12338" actId="20577"/>
        <pc:sldMkLst>
          <pc:docMk/>
          <pc:sldMk cId="1355892443" sldId="263"/>
        </pc:sldMkLst>
        <pc:spChg chg="add mod">
          <ac:chgData name="Matthew Weber" userId="cb8fa425-774b-40a7-b0f2-d5b57e79fa6f" providerId="ADAL" clId="{BD14552C-0A25-4424-B882-72BAD75FEC91}" dt="2024-07-27T16:29:06.407" v="11744" actId="1076"/>
          <ac:spMkLst>
            <pc:docMk/>
            <pc:sldMk cId="1355892443" sldId="263"/>
            <ac:spMk id="2" creationId="{C07B63C9-7DA6-11CA-9CB7-F76EB6842235}"/>
          </ac:spMkLst>
        </pc:spChg>
        <pc:spChg chg="mod">
          <ac:chgData name="Matthew Weber" userId="cb8fa425-774b-40a7-b0f2-d5b57e79fa6f" providerId="ADAL" clId="{BD14552C-0A25-4424-B882-72BAD75FEC91}" dt="2024-07-26T12:51:38.966" v="3391" actId="20577"/>
          <ac:spMkLst>
            <pc:docMk/>
            <pc:sldMk cId="1355892443" sldId="263"/>
            <ac:spMk id="4" creationId="{D41CD4A4-34F9-C2DF-2E96-BBC1E8A26D1A}"/>
          </ac:spMkLst>
        </pc:spChg>
        <pc:spChg chg="mod">
          <ac:chgData name="Matthew Weber" userId="cb8fa425-774b-40a7-b0f2-d5b57e79fa6f" providerId="ADAL" clId="{BD14552C-0A25-4424-B882-72BAD75FEC91}" dt="2024-08-12T13:29:22.574" v="12329" actId="20577"/>
          <ac:spMkLst>
            <pc:docMk/>
            <pc:sldMk cId="1355892443" sldId="263"/>
            <ac:spMk id="5" creationId="{A396B25C-6CA6-8604-7851-0C719FDF0968}"/>
          </ac:spMkLst>
        </pc:spChg>
        <pc:spChg chg="add mod">
          <ac:chgData name="Matthew Weber" userId="cb8fa425-774b-40a7-b0f2-d5b57e79fa6f" providerId="ADAL" clId="{BD14552C-0A25-4424-B882-72BAD75FEC91}" dt="2024-07-27T16:29:12.581" v="11745" actId="1076"/>
          <ac:spMkLst>
            <pc:docMk/>
            <pc:sldMk cId="1355892443" sldId="263"/>
            <ac:spMk id="6" creationId="{4A72CAE6-EF85-519A-29C3-3768DDECB620}"/>
          </ac:spMkLst>
        </pc:spChg>
        <pc:spChg chg="mod">
          <ac:chgData name="Matthew Weber" userId="cb8fa425-774b-40a7-b0f2-d5b57e79fa6f" providerId="ADAL" clId="{BD14552C-0A25-4424-B882-72BAD75FEC91}" dt="2024-07-25T19:31:11.354" v="1428"/>
          <ac:spMkLst>
            <pc:docMk/>
            <pc:sldMk cId="1355892443" sldId="263"/>
            <ac:spMk id="7" creationId="{768C8B42-3D64-F721-3138-7F4A20B6E785}"/>
          </ac:spMkLst>
        </pc:spChg>
        <pc:spChg chg="mod">
          <ac:chgData name="Matthew Weber" userId="cb8fa425-774b-40a7-b0f2-d5b57e79fa6f" providerId="ADAL" clId="{BD14552C-0A25-4424-B882-72BAD75FEC91}" dt="2024-07-25T19:31:11.354" v="1428"/>
          <ac:spMkLst>
            <pc:docMk/>
            <pc:sldMk cId="1355892443" sldId="263"/>
            <ac:spMk id="8" creationId="{96494620-CC76-04D3-2DB3-E3C5BF1DF0B3}"/>
          </ac:spMkLst>
        </pc:spChg>
        <pc:spChg chg="add mod">
          <ac:chgData name="Matthew Weber" userId="cb8fa425-774b-40a7-b0f2-d5b57e79fa6f" providerId="ADAL" clId="{BD14552C-0A25-4424-B882-72BAD75FEC91}" dt="2024-08-12T13:28:14.990" v="12311" actId="1076"/>
          <ac:spMkLst>
            <pc:docMk/>
            <pc:sldMk cId="1355892443" sldId="263"/>
            <ac:spMk id="9" creationId="{12016642-F3B6-EBE9-9195-7566220275E3}"/>
          </ac:spMkLst>
        </pc:spChg>
        <pc:spChg chg="add mod">
          <ac:chgData name="Matthew Weber" userId="cb8fa425-774b-40a7-b0f2-d5b57e79fa6f" providerId="ADAL" clId="{BD14552C-0A25-4424-B882-72BAD75FEC91}" dt="2024-08-12T13:27:49.150" v="12307" actId="1076"/>
          <ac:spMkLst>
            <pc:docMk/>
            <pc:sldMk cId="1355892443" sldId="263"/>
            <ac:spMk id="10" creationId="{55CB9E97-256E-66AF-B521-FCA6786EC117}"/>
          </ac:spMkLst>
        </pc:spChg>
        <pc:spChg chg="del">
          <ac:chgData name="Matthew Weber" userId="cb8fa425-774b-40a7-b0f2-d5b57e79fa6f" providerId="ADAL" clId="{BD14552C-0A25-4424-B882-72BAD75FEC91}" dt="2024-07-25T19:25:07.506" v="1213" actId="478"/>
          <ac:spMkLst>
            <pc:docMk/>
            <pc:sldMk cId="1355892443" sldId="263"/>
            <ac:spMk id="11" creationId="{03611B9D-81FA-E577-D609-B32067722BBE}"/>
          </ac:spMkLst>
        </pc:spChg>
        <pc:spChg chg="add mod">
          <ac:chgData name="Matthew Weber" userId="cb8fa425-774b-40a7-b0f2-d5b57e79fa6f" providerId="ADAL" clId="{BD14552C-0A25-4424-B882-72BAD75FEC91}" dt="2024-08-12T13:28:39.104" v="12316" actId="1076"/>
          <ac:spMkLst>
            <pc:docMk/>
            <pc:sldMk cId="1355892443" sldId="263"/>
            <ac:spMk id="11" creationId="{69BCB699-31B4-EB60-A0BD-B2C2645EA18B}"/>
          </ac:spMkLst>
        </pc:spChg>
        <pc:spChg chg="mod">
          <ac:chgData name="Matthew Weber" userId="cb8fa425-774b-40a7-b0f2-d5b57e79fa6f" providerId="ADAL" clId="{BD14552C-0A25-4424-B882-72BAD75FEC91}" dt="2024-07-25T19:31:11.354" v="1428"/>
          <ac:spMkLst>
            <pc:docMk/>
            <pc:sldMk cId="1355892443" sldId="263"/>
            <ac:spMk id="12" creationId="{00723372-C84E-2708-2D60-656466E1B9E5}"/>
          </ac:spMkLst>
        </pc:spChg>
        <pc:spChg chg="mod">
          <ac:chgData name="Matthew Weber" userId="cb8fa425-774b-40a7-b0f2-d5b57e79fa6f" providerId="ADAL" clId="{BD14552C-0A25-4424-B882-72BAD75FEC91}" dt="2024-07-25T19:50:11.310" v="2194" actId="1076"/>
          <ac:spMkLst>
            <pc:docMk/>
            <pc:sldMk cId="1355892443" sldId="263"/>
            <ac:spMk id="13" creationId="{53AEBDC1-EE61-CD0F-BD5C-36A67B8AFC51}"/>
          </ac:spMkLst>
        </pc:spChg>
        <pc:spChg chg="add mod">
          <ac:chgData name="Matthew Weber" userId="cb8fa425-774b-40a7-b0f2-d5b57e79fa6f" providerId="ADAL" clId="{BD14552C-0A25-4424-B882-72BAD75FEC91}" dt="2024-07-25T19:49:07.562" v="2189" actId="164"/>
          <ac:spMkLst>
            <pc:docMk/>
            <pc:sldMk cId="1355892443" sldId="263"/>
            <ac:spMk id="14" creationId="{6BC152AD-0EC6-2F65-B77B-5091638B7AE6}"/>
          </ac:spMkLst>
        </pc:spChg>
        <pc:spChg chg="add mod ord">
          <ac:chgData name="Matthew Weber" userId="cb8fa425-774b-40a7-b0f2-d5b57e79fa6f" providerId="ADAL" clId="{BD14552C-0A25-4424-B882-72BAD75FEC91}" dt="2024-07-25T19:50:07.016" v="2193" actId="1076"/>
          <ac:spMkLst>
            <pc:docMk/>
            <pc:sldMk cId="1355892443" sldId="263"/>
            <ac:spMk id="15" creationId="{0D38A4B5-A42F-CFC6-966D-8776D66A1291}"/>
          </ac:spMkLst>
        </pc:spChg>
        <pc:spChg chg="add mod">
          <ac:chgData name="Matthew Weber" userId="cb8fa425-774b-40a7-b0f2-d5b57e79fa6f" providerId="ADAL" clId="{BD14552C-0A25-4424-B882-72BAD75FEC91}" dt="2024-07-25T19:51:20.912" v="2237" actId="14100"/>
          <ac:spMkLst>
            <pc:docMk/>
            <pc:sldMk cId="1355892443" sldId="263"/>
            <ac:spMk id="16" creationId="{1D4C478B-FF52-69AA-293E-F9A01E370E50}"/>
          </ac:spMkLst>
        </pc:spChg>
        <pc:spChg chg="add mod">
          <ac:chgData name="Matthew Weber" userId="cb8fa425-774b-40a7-b0f2-d5b57e79fa6f" providerId="ADAL" clId="{BD14552C-0A25-4424-B882-72BAD75FEC91}" dt="2024-07-25T19:51:23.944" v="2241" actId="20577"/>
          <ac:spMkLst>
            <pc:docMk/>
            <pc:sldMk cId="1355892443" sldId="263"/>
            <ac:spMk id="17" creationId="{CB6692DE-734A-E12F-57F2-C031E8146D5F}"/>
          </ac:spMkLst>
        </pc:spChg>
        <pc:spChg chg="add mod">
          <ac:chgData name="Matthew Weber" userId="cb8fa425-774b-40a7-b0f2-d5b57e79fa6f" providerId="ADAL" clId="{BD14552C-0A25-4424-B882-72BAD75FEC91}" dt="2024-07-27T16:29:00.760" v="11743" actId="1076"/>
          <ac:spMkLst>
            <pc:docMk/>
            <pc:sldMk cId="1355892443" sldId="263"/>
            <ac:spMk id="19" creationId="{94BD7B63-908D-104F-6D20-81BD75E6BC77}"/>
          </ac:spMkLst>
        </pc:spChg>
        <pc:spChg chg="add mod">
          <ac:chgData name="Matthew Weber" userId="cb8fa425-774b-40a7-b0f2-d5b57e79fa6f" providerId="ADAL" clId="{BD14552C-0A25-4424-B882-72BAD75FEC91}" dt="2024-08-12T13:28:56.555" v="12320" actId="20577"/>
          <ac:spMkLst>
            <pc:docMk/>
            <pc:sldMk cId="1355892443" sldId="263"/>
            <ac:spMk id="23" creationId="{75B33C34-5BBC-A756-B558-5A61D8A52F54}"/>
          </ac:spMkLst>
        </pc:spChg>
        <pc:spChg chg="add mod">
          <ac:chgData name="Matthew Weber" userId="cb8fa425-774b-40a7-b0f2-d5b57e79fa6f" providerId="ADAL" clId="{BD14552C-0A25-4424-B882-72BAD75FEC91}" dt="2024-08-12T13:29:55.912" v="12338" actId="20577"/>
          <ac:spMkLst>
            <pc:docMk/>
            <pc:sldMk cId="1355892443" sldId="263"/>
            <ac:spMk id="25" creationId="{69516231-A27B-846B-9011-26A29A51DF33}"/>
          </ac:spMkLst>
        </pc:spChg>
        <pc:grpChg chg="del">
          <ac:chgData name="Matthew Weber" userId="cb8fa425-774b-40a7-b0f2-d5b57e79fa6f" providerId="ADAL" clId="{BD14552C-0A25-4424-B882-72BAD75FEC91}" dt="2024-07-25T19:25:03.094" v="1211" actId="478"/>
          <ac:grpSpMkLst>
            <pc:docMk/>
            <pc:sldMk cId="1355892443" sldId="263"/>
            <ac:grpSpMk id="2" creationId="{27407C40-1D94-74DC-5F3C-70B3EA1334EF}"/>
          </ac:grpSpMkLst>
        </pc:grpChg>
        <pc:grpChg chg="add mod">
          <ac:chgData name="Matthew Weber" userId="cb8fa425-774b-40a7-b0f2-d5b57e79fa6f" providerId="ADAL" clId="{BD14552C-0A25-4424-B882-72BAD75FEC91}" dt="2024-07-25T19:48:40.447" v="2184" actId="164"/>
          <ac:grpSpMkLst>
            <pc:docMk/>
            <pc:sldMk cId="1355892443" sldId="263"/>
            <ac:grpSpMk id="3" creationId="{C21624AF-7767-1592-BBC0-5CEC8B81A075}"/>
          </ac:grpSpMkLst>
        </pc:grpChg>
        <pc:grpChg chg="add mod">
          <ac:chgData name="Matthew Weber" userId="cb8fa425-774b-40a7-b0f2-d5b57e79fa6f" providerId="ADAL" clId="{BD14552C-0A25-4424-B882-72BAD75FEC91}" dt="2024-08-12T13:25:08.771" v="12276" actId="1076"/>
          <ac:grpSpMkLst>
            <pc:docMk/>
            <pc:sldMk cId="1355892443" sldId="263"/>
            <ac:grpSpMk id="20" creationId="{1B8AC252-A729-87DE-E22B-89DF9644E6E2}"/>
          </ac:grpSpMkLst>
        </pc:grpChg>
        <pc:grpChg chg="add mod">
          <ac:chgData name="Matthew Weber" userId="cb8fa425-774b-40a7-b0f2-d5b57e79fa6f" providerId="ADAL" clId="{BD14552C-0A25-4424-B882-72BAD75FEC91}" dt="2024-07-25T19:49:07.562" v="2189" actId="164"/>
          <ac:grpSpMkLst>
            <pc:docMk/>
            <pc:sldMk cId="1355892443" sldId="263"/>
            <ac:grpSpMk id="21" creationId="{AC337306-5345-57C1-76E8-D7B85966D383}"/>
          </ac:grpSpMkLst>
        </pc:grpChg>
        <pc:picChg chg="del">
          <ac:chgData name="Matthew Weber" userId="cb8fa425-774b-40a7-b0f2-d5b57e79fa6f" providerId="ADAL" clId="{BD14552C-0A25-4424-B882-72BAD75FEC91}" dt="2024-07-25T19:25:04.651" v="1212" actId="478"/>
          <ac:picMkLst>
            <pc:docMk/>
            <pc:sldMk cId="1355892443" sldId="263"/>
            <ac:picMk id="10" creationId="{3285F8FB-F083-05A5-C462-1FA0F068AFD3}"/>
          </ac:picMkLst>
        </pc:picChg>
        <pc:picChg chg="add mod">
          <ac:chgData name="Matthew Weber" userId="cb8fa425-774b-40a7-b0f2-d5b57e79fa6f" providerId="ADAL" clId="{BD14552C-0A25-4424-B882-72BAD75FEC91}" dt="2024-07-27T16:29:00.760" v="11743" actId="1076"/>
          <ac:picMkLst>
            <pc:docMk/>
            <pc:sldMk cId="1355892443" sldId="263"/>
            <ac:picMk id="18" creationId="{3EF22C7E-CD28-1B81-E1F7-7933423854F2}"/>
          </ac:picMkLst>
        </pc:picChg>
      </pc:sldChg>
      <pc:sldChg chg="addSp delSp modSp mod">
        <pc:chgData name="Matthew Weber" userId="cb8fa425-774b-40a7-b0f2-d5b57e79fa6f" providerId="ADAL" clId="{BD14552C-0A25-4424-B882-72BAD75FEC91}" dt="2024-07-27T16:32:00.933" v="11769" actId="1076"/>
        <pc:sldMkLst>
          <pc:docMk/>
          <pc:sldMk cId="1147741241" sldId="264"/>
        </pc:sldMkLst>
        <pc:spChg chg="add mod">
          <ac:chgData name="Matthew Weber" userId="cb8fa425-774b-40a7-b0f2-d5b57e79fa6f" providerId="ADAL" clId="{BD14552C-0A25-4424-B882-72BAD75FEC91}" dt="2024-07-26T16:15:28.146" v="8135" actId="14100"/>
          <ac:spMkLst>
            <pc:docMk/>
            <pc:sldMk cId="1147741241" sldId="264"/>
            <ac:spMk id="2" creationId="{CC5F8332-F4F5-6243-7DA9-5B68258CE2D3}"/>
          </ac:spMkLst>
        </pc:spChg>
        <pc:spChg chg="add mod">
          <ac:chgData name="Matthew Weber" userId="cb8fa425-774b-40a7-b0f2-d5b57e79fa6f" providerId="ADAL" clId="{BD14552C-0A25-4424-B882-72BAD75FEC91}" dt="2024-07-26T16:15:45.853" v="8150" actId="14100"/>
          <ac:spMkLst>
            <pc:docMk/>
            <pc:sldMk cId="1147741241" sldId="264"/>
            <ac:spMk id="3" creationId="{D6DCD960-0A16-5FAB-64A3-D2BC3508290B}"/>
          </ac:spMkLst>
        </pc:spChg>
        <pc:spChg chg="mod">
          <ac:chgData name="Matthew Weber" userId="cb8fa425-774b-40a7-b0f2-d5b57e79fa6f" providerId="ADAL" clId="{BD14552C-0A25-4424-B882-72BAD75FEC91}" dt="2024-07-26T12:51:50.571" v="3401" actId="20577"/>
          <ac:spMkLst>
            <pc:docMk/>
            <pc:sldMk cId="1147741241" sldId="264"/>
            <ac:spMk id="4" creationId="{65ECD87A-DCCD-81F9-88EB-D08778CDAE02}"/>
          </ac:spMkLst>
        </pc:spChg>
        <pc:spChg chg="mod">
          <ac:chgData name="Matthew Weber" userId="cb8fa425-774b-40a7-b0f2-d5b57e79fa6f" providerId="ADAL" clId="{BD14552C-0A25-4424-B882-72BAD75FEC91}" dt="2024-07-27T16:32:00.933" v="11769" actId="1076"/>
          <ac:spMkLst>
            <pc:docMk/>
            <pc:sldMk cId="1147741241" sldId="264"/>
            <ac:spMk id="5" creationId="{7AF545DB-22B2-2F93-3A67-F3BE21C798E1}"/>
          </ac:spMkLst>
        </pc:spChg>
        <pc:spChg chg="del">
          <ac:chgData name="Matthew Weber" userId="cb8fa425-774b-40a7-b0f2-d5b57e79fa6f" providerId="ADAL" clId="{BD14552C-0A25-4424-B882-72BAD75FEC91}" dt="2024-07-25T19:38:27.094" v="1800" actId="478"/>
          <ac:spMkLst>
            <pc:docMk/>
            <pc:sldMk cId="1147741241" sldId="264"/>
            <ac:spMk id="10" creationId="{DBB1DF63-70D0-F021-391C-ECD3C816D68D}"/>
          </ac:spMkLst>
        </pc:spChg>
        <pc:spChg chg="add del mod topLvl">
          <ac:chgData name="Matthew Weber" userId="cb8fa425-774b-40a7-b0f2-d5b57e79fa6f" providerId="ADAL" clId="{BD14552C-0A25-4424-B882-72BAD75FEC91}" dt="2024-07-26T16:15:31.273" v="8136" actId="478"/>
          <ac:spMkLst>
            <pc:docMk/>
            <pc:sldMk cId="1147741241" sldId="264"/>
            <ac:spMk id="11" creationId="{B8796606-8FC7-E570-263E-521067286803}"/>
          </ac:spMkLst>
        </pc:spChg>
        <pc:spChg chg="add del mod topLvl">
          <ac:chgData name="Matthew Weber" userId="cb8fa425-774b-40a7-b0f2-d5b57e79fa6f" providerId="ADAL" clId="{BD14552C-0A25-4424-B882-72BAD75FEC91}" dt="2024-07-26T16:15:10.640" v="8124" actId="478"/>
          <ac:spMkLst>
            <pc:docMk/>
            <pc:sldMk cId="1147741241" sldId="264"/>
            <ac:spMk id="12" creationId="{1506C80F-84C8-9B22-6214-F5A1CF309942}"/>
          </ac:spMkLst>
        </pc:spChg>
        <pc:grpChg chg="add del mod">
          <ac:chgData name="Matthew Weber" userId="cb8fa425-774b-40a7-b0f2-d5b57e79fa6f" providerId="ADAL" clId="{BD14552C-0A25-4424-B882-72BAD75FEC91}" dt="2024-07-26T16:15:10.640" v="8124" actId="478"/>
          <ac:grpSpMkLst>
            <pc:docMk/>
            <pc:sldMk cId="1147741241" sldId="264"/>
            <ac:grpSpMk id="6" creationId="{5DA8632C-4049-A2B4-28B3-1002F71DDA48}"/>
          </ac:grpSpMkLst>
        </pc:grpChg>
        <pc:grpChg chg="add del mod">
          <ac:chgData name="Matthew Weber" userId="cb8fa425-774b-40a7-b0f2-d5b57e79fa6f" providerId="ADAL" clId="{BD14552C-0A25-4424-B882-72BAD75FEC91}" dt="2024-07-26T16:15:31.273" v="8136" actId="478"/>
          <ac:grpSpMkLst>
            <pc:docMk/>
            <pc:sldMk cId="1147741241" sldId="264"/>
            <ac:grpSpMk id="7" creationId="{3F04D78B-2E9D-D4F4-84B4-8379A0133228}"/>
          </ac:grpSpMkLst>
        </pc:grpChg>
        <pc:picChg chg="del">
          <ac:chgData name="Matthew Weber" userId="cb8fa425-774b-40a7-b0f2-d5b57e79fa6f" providerId="ADAL" clId="{BD14552C-0A25-4424-B882-72BAD75FEC91}" dt="2024-07-25T19:38:22.531" v="1797" actId="478"/>
          <ac:picMkLst>
            <pc:docMk/>
            <pc:sldMk cId="1147741241" sldId="264"/>
            <ac:picMk id="2" creationId="{1A7E434C-0D6A-AE53-0C43-F2C43A414790}"/>
          </ac:picMkLst>
        </pc:picChg>
        <pc:picChg chg="add mod topLvl">
          <ac:chgData name="Matthew Weber" userId="cb8fa425-774b-40a7-b0f2-d5b57e79fa6f" providerId="ADAL" clId="{BD14552C-0A25-4424-B882-72BAD75FEC91}" dt="2024-07-26T16:15:31.273" v="8136" actId="478"/>
          <ac:picMkLst>
            <pc:docMk/>
            <pc:sldMk cId="1147741241" sldId="264"/>
            <ac:picMk id="8" creationId="{3E94B7F9-924E-AA4D-ABDB-83F8C7C1515A}"/>
          </ac:picMkLst>
        </pc:picChg>
        <pc:picChg chg="add mod topLvl">
          <ac:chgData name="Matthew Weber" userId="cb8fa425-774b-40a7-b0f2-d5b57e79fa6f" providerId="ADAL" clId="{BD14552C-0A25-4424-B882-72BAD75FEC91}" dt="2024-07-26T16:15:10.640" v="8124" actId="478"/>
          <ac:picMkLst>
            <pc:docMk/>
            <pc:sldMk cId="1147741241" sldId="264"/>
            <ac:picMk id="14" creationId="{9F3F6AD1-D427-F232-DF00-CE688DD7427F}"/>
          </ac:picMkLst>
        </pc:picChg>
        <pc:cxnChg chg="del">
          <ac:chgData name="Matthew Weber" userId="cb8fa425-774b-40a7-b0f2-d5b57e79fa6f" providerId="ADAL" clId="{BD14552C-0A25-4424-B882-72BAD75FEC91}" dt="2024-07-25T19:38:24.125" v="1798" actId="478"/>
          <ac:cxnSpMkLst>
            <pc:docMk/>
            <pc:sldMk cId="1147741241" sldId="264"/>
            <ac:cxnSpMk id="3" creationId="{8A5597AB-DDE8-8977-692B-FC6F46FF9E1B}"/>
          </ac:cxnSpMkLst>
        </pc:cxnChg>
        <pc:cxnChg chg="del">
          <ac:chgData name="Matthew Weber" userId="cb8fa425-774b-40a7-b0f2-d5b57e79fa6f" providerId="ADAL" clId="{BD14552C-0A25-4424-B882-72BAD75FEC91}" dt="2024-07-25T19:38:25.422" v="1799" actId="478"/>
          <ac:cxnSpMkLst>
            <pc:docMk/>
            <pc:sldMk cId="1147741241" sldId="264"/>
            <ac:cxnSpMk id="9" creationId="{B7E77676-EB39-F8C6-D62B-C1416B11DC8A}"/>
          </ac:cxnSpMkLst>
        </pc:cxnChg>
      </pc:sldChg>
      <pc:sldChg chg="addSp delSp modSp mod">
        <pc:chgData name="Matthew Weber" userId="cb8fa425-774b-40a7-b0f2-d5b57e79fa6f" providerId="ADAL" clId="{BD14552C-0A25-4424-B882-72BAD75FEC91}" dt="2024-08-12T13:56:45.293" v="12629" actId="1076"/>
        <pc:sldMkLst>
          <pc:docMk/>
          <pc:sldMk cId="379908706" sldId="268"/>
        </pc:sldMkLst>
        <pc:spChg chg="add mod">
          <ac:chgData name="Matthew Weber" userId="cb8fa425-774b-40a7-b0f2-d5b57e79fa6f" providerId="ADAL" clId="{BD14552C-0A25-4424-B882-72BAD75FEC91}" dt="2024-08-12T13:34:41.426" v="12452" actId="1076"/>
          <ac:spMkLst>
            <pc:docMk/>
            <pc:sldMk cId="379908706" sldId="268"/>
            <ac:spMk id="2" creationId="{BD28A05E-68B0-51DF-59EB-0F0A52472605}"/>
          </ac:spMkLst>
        </pc:spChg>
        <pc:spChg chg="mod">
          <ac:chgData name="Matthew Weber" userId="cb8fa425-774b-40a7-b0f2-d5b57e79fa6f" providerId="ADAL" clId="{BD14552C-0A25-4424-B882-72BAD75FEC91}" dt="2024-07-27T16:42:37.888" v="11847" actId="1076"/>
          <ac:spMkLst>
            <pc:docMk/>
            <pc:sldMk cId="379908706" sldId="268"/>
            <ac:spMk id="4" creationId="{076D41CE-76A3-070D-B989-515DB646B705}"/>
          </ac:spMkLst>
        </pc:spChg>
        <pc:spChg chg="mod">
          <ac:chgData name="Matthew Weber" userId="cb8fa425-774b-40a7-b0f2-d5b57e79fa6f" providerId="ADAL" clId="{BD14552C-0A25-4424-B882-72BAD75FEC91}" dt="2024-07-27T16:42:29.938" v="11846" actId="1076"/>
          <ac:spMkLst>
            <pc:docMk/>
            <pc:sldMk cId="379908706" sldId="268"/>
            <ac:spMk id="5" creationId="{3D0DD78E-535D-B2F4-A757-B2D9C78E1DD1}"/>
          </ac:spMkLst>
        </pc:spChg>
        <pc:spChg chg="add mod">
          <ac:chgData name="Matthew Weber" userId="cb8fa425-774b-40a7-b0f2-d5b57e79fa6f" providerId="ADAL" clId="{BD14552C-0A25-4424-B882-72BAD75FEC91}" dt="2024-07-26T12:54:09.091" v="3445"/>
          <ac:spMkLst>
            <pc:docMk/>
            <pc:sldMk cId="379908706" sldId="268"/>
            <ac:spMk id="6" creationId="{70300C4A-58A8-329C-3549-44044D1935C6}"/>
          </ac:spMkLst>
        </pc:spChg>
        <pc:spChg chg="mod">
          <ac:chgData name="Matthew Weber" userId="cb8fa425-774b-40a7-b0f2-d5b57e79fa6f" providerId="ADAL" clId="{BD14552C-0A25-4424-B882-72BAD75FEC91}" dt="2024-07-26T12:54:09.091" v="3445"/>
          <ac:spMkLst>
            <pc:docMk/>
            <pc:sldMk cId="379908706" sldId="268"/>
            <ac:spMk id="9" creationId="{92387DDF-E5F0-507A-E45D-C1B1DDFA3A58}"/>
          </ac:spMkLst>
        </pc:spChg>
        <pc:spChg chg="mod">
          <ac:chgData name="Matthew Weber" userId="cb8fa425-774b-40a7-b0f2-d5b57e79fa6f" providerId="ADAL" clId="{BD14552C-0A25-4424-B882-72BAD75FEC91}" dt="2024-07-26T12:54:33.091" v="3446" actId="207"/>
          <ac:spMkLst>
            <pc:docMk/>
            <pc:sldMk cId="379908706" sldId="268"/>
            <ac:spMk id="10" creationId="{CD0E7218-F2C7-06F5-7464-6A4A3804E88B}"/>
          </ac:spMkLst>
        </pc:spChg>
        <pc:spChg chg="mod">
          <ac:chgData name="Matthew Weber" userId="cb8fa425-774b-40a7-b0f2-d5b57e79fa6f" providerId="ADAL" clId="{BD14552C-0A25-4424-B882-72BAD75FEC91}" dt="2024-07-26T12:55:14.241" v="3450" actId="207"/>
          <ac:spMkLst>
            <pc:docMk/>
            <pc:sldMk cId="379908706" sldId="268"/>
            <ac:spMk id="11" creationId="{A5072709-5AD2-9ABE-4F5B-06E154FA17F7}"/>
          </ac:spMkLst>
        </pc:spChg>
        <pc:spChg chg="mod">
          <ac:chgData name="Matthew Weber" userId="cb8fa425-774b-40a7-b0f2-d5b57e79fa6f" providerId="ADAL" clId="{BD14552C-0A25-4424-B882-72BAD75FEC91}" dt="2024-07-26T12:54:09.091" v="3445"/>
          <ac:spMkLst>
            <pc:docMk/>
            <pc:sldMk cId="379908706" sldId="268"/>
            <ac:spMk id="12" creationId="{11F4BA00-8336-905D-69AB-17BD14B7277C}"/>
          </ac:spMkLst>
        </pc:spChg>
        <pc:spChg chg="mod">
          <ac:chgData name="Matthew Weber" userId="cb8fa425-774b-40a7-b0f2-d5b57e79fa6f" providerId="ADAL" clId="{BD14552C-0A25-4424-B882-72BAD75FEC91}" dt="2024-07-26T12:54:09.091" v="3445"/>
          <ac:spMkLst>
            <pc:docMk/>
            <pc:sldMk cId="379908706" sldId="268"/>
            <ac:spMk id="13" creationId="{940421C9-4A12-2C5C-8662-78AFBF80704B}"/>
          </ac:spMkLst>
        </pc:spChg>
        <pc:spChg chg="add mod">
          <ac:chgData name="Matthew Weber" userId="cb8fa425-774b-40a7-b0f2-d5b57e79fa6f" providerId="ADAL" clId="{BD14552C-0A25-4424-B882-72BAD75FEC91}" dt="2024-07-26T14:18:00.426" v="5951" actId="1076"/>
          <ac:spMkLst>
            <pc:docMk/>
            <pc:sldMk cId="379908706" sldId="268"/>
            <ac:spMk id="15" creationId="{20D541F4-3ED0-65EF-28CE-3EAEB296D5CA}"/>
          </ac:spMkLst>
        </pc:spChg>
        <pc:spChg chg="del">
          <ac:chgData name="Matthew Weber" userId="cb8fa425-774b-40a7-b0f2-d5b57e79fa6f" providerId="ADAL" clId="{BD14552C-0A25-4424-B882-72BAD75FEC91}" dt="2024-07-26T12:48:38.551" v="3362" actId="478"/>
          <ac:spMkLst>
            <pc:docMk/>
            <pc:sldMk cId="379908706" sldId="268"/>
            <ac:spMk id="15" creationId="{EC637297-03C0-CAF2-058F-D355C2A4C413}"/>
          </ac:spMkLst>
        </pc:spChg>
        <pc:spChg chg="mod">
          <ac:chgData name="Matthew Weber" userId="cb8fa425-774b-40a7-b0f2-d5b57e79fa6f" providerId="ADAL" clId="{BD14552C-0A25-4424-B882-72BAD75FEC91}" dt="2024-07-26T12:54:09.091" v="3445"/>
          <ac:spMkLst>
            <pc:docMk/>
            <pc:sldMk cId="379908706" sldId="268"/>
            <ac:spMk id="16" creationId="{8F24F7E7-78EB-8BBE-5BDB-9A4070139550}"/>
          </ac:spMkLst>
        </pc:spChg>
        <pc:spChg chg="mod">
          <ac:chgData name="Matthew Weber" userId="cb8fa425-774b-40a7-b0f2-d5b57e79fa6f" providerId="ADAL" clId="{BD14552C-0A25-4424-B882-72BAD75FEC91}" dt="2024-07-26T12:54:09.091" v="3445"/>
          <ac:spMkLst>
            <pc:docMk/>
            <pc:sldMk cId="379908706" sldId="268"/>
            <ac:spMk id="17" creationId="{ABC01BBC-E092-3901-9D14-F763CF55BA14}"/>
          </ac:spMkLst>
        </pc:spChg>
        <pc:spChg chg="add mod">
          <ac:chgData name="Matthew Weber" userId="cb8fa425-774b-40a7-b0f2-d5b57e79fa6f" providerId="ADAL" clId="{BD14552C-0A25-4424-B882-72BAD75FEC91}" dt="2024-07-26T17:16:44.833" v="8725" actId="14100"/>
          <ac:spMkLst>
            <pc:docMk/>
            <pc:sldMk cId="379908706" sldId="268"/>
            <ac:spMk id="18" creationId="{E745C160-2903-1125-CA93-20DBAC2EC534}"/>
          </ac:spMkLst>
        </pc:spChg>
        <pc:spChg chg="add mod">
          <ac:chgData name="Matthew Weber" userId="cb8fa425-774b-40a7-b0f2-d5b57e79fa6f" providerId="ADAL" clId="{BD14552C-0A25-4424-B882-72BAD75FEC91}" dt="2024-07-26T17:16:55.822" v="8729" actId="20577"/>
          <ac:spMkLst>
            <pc:docMk/>
            <pc:sldMk cId="379908706" sldId="268"/>
            <ac:spMk id="20" creationId="{F3D357A7-3795-BF82-0AA6-1CD7BACC6BC3}"/>
          </ac:spMkLst>
        </pc:spChg>
        <pc:spChg chg="add mod">
          <ac:chgData name="Matthew Weber" userId="cb8fa425-774b-40a7-b0f2-d5b57e79fa6f" providerId="ADAL" clId="{BD14552C-0A25-4424-B882-72BAD75FEC91}" dt="2024-08-12T13:35:02.374" v="12456" actId="20577"/>
          <ac:spMkLst>
            <pc:docMk/>
            <pc:sldMk cId="379908706" sldId="268"/>
            <ac:spMk id="22" creationId="{19DE97C2-706A-021D-8C0C-EDFA63712C50}"/>
          </ac:spMkLst>
        </pc:spChg>
        <pc:spChg chg="add mod">
          <ac:chgData name="Matthew Weber" userId="cb8fa425-774b-40a7-b0f2-d5b57e79fa6f" providerId="ADAL" clId="{BD14552C-0A25-4424-B882-72BAD75FEC91}" dt="2024-08-12T13:35:19.758" v="12467" actId="20577"/>
          <ac:spMkLst>
            <pc:docMk/>
            <pc:sldMk cId="379908706" sldId="268"/>
            <ac:spMk id="23" creationId="{F3DB4203-6FD0-FE2A-F5FD-5CC64AE63D60}"/>
          </ac:spMkLst>
        </pc:spChg>
        <pc:spChg chg="add mod">
          <ac:chgData name="Matthew Weber" userId="cb8fa425-774b-40a7-b0f2-d5b57e79fa6f" providerId="ADAL" clId="{BD14552C-0A25-4424-B882-72BAD75FEC91}" dt="2024-08-12T13:35:36.129" v="12471" actId="20577"/>
          <ac:spMkLst>
            <pc:docMk/>
            <pc:sldMk cId="379908706" sldId="268"/>
            <ac:spMk id="24" creationId="{7055934F-1759-02D8-1882-FF1E316AF8A6}"/>
          </ac:spMkLst>
        </pc:spChg>
        <pc:spChg chg="add mod">
          <ac:chgData name="Matthew Weber" userId="cb8fa425-774b-40a7-b0f2-d5b57e79fa6f" providerId="ADAL" clId="{BD14552C-0A25-4424-B882-72BAD75FEC91}" dt="2024-08-12T13:35:58.819" v="12475" actId="20577"/>
          <ac:spMkLst>
            <pc:docMk/>
            <pc:sldMk cId="379908706" sldId="268"/>
            <ac:spMk id="25" creationId="{909C888A-8A83-F8FA-0F00-5AF21B27A63D}"/>
          </ac:spMkLst>
        </pc:spChg>
        <pc:spChg chg="add mod">
          <ac:chgData name="Matthew Weber" userId="cb8fa425-774b-40a7-b0f2-d5b57e79fa6f" providerId="ADAL" clId="{BD14552C-0A25-4424-B882-72BAD75FEC91}" dt="2024-08-12T13:56:45.293" v="12629" actId="1076"/>
          <ac:spMkLst>
            <pc:docMk/>
            <pc:sldMk cId="379908706" sldId="268"/>
            <ac:spMk id="26" creationId="{B8B2C6B2-8F43-41EF-4255-6C029D715B2E}"/>
          </ac:spMkLst>
        </pc:spChg>
        <pc:grpChg chg="add mod">
          <ac:chgData name="Matthew Weber" userId="cb8fa425-774b-40a7-b0f2-d5b57e79fa6f" providerId="ADAL" clId="{BD14552C-0A25-4424-B882-72BAD75FEC91}" dt="2024-07-26T12:54:09.091" v="3445"/>
          <ac:grpSpMkLst>
            <pc:docMk/>
            <pc:sldMk cId="379908706" sldId="268"/>
            <ac:grpSpMk id="7" creationId="{6F6C12A9-1B9F-532A-344E-17672ECFD7BB}"/>
          </ac:grpSpMkLst>
        </pc:grpChg>
        <pc:grpChg chg="mod">
          <ac:chgData name="Matthew Weber" userId="cb8fa425-774b-40a7-b0f2-d5b57e79fa6f" providerId="ADAL" clId="{BD14552C-0A25-4424-B882-72BAD75FEC91}" dt="2024-07-26T12:54:09.091" v="3445"/>
          <ac:grpSpMkLst>
            <pc:docMk/>
            <pc:sldMk cId="379908706" sldId="268"/>
            <ac:grpSpMk id="8" creationId="{20D762D9-7B18-8820-999A-0CFBA623BAAC}"/>
          </ac:grpSpMkLst>
        </pc:grpChg>
        <pc:grpChg chg="add mod">
          <ac:chgData name="Matthew Weber" userId="cb8fa425-774b-40a7-b0f2-d5b57e79fa6f" providerId="ADAL" clId="{BD14552C-0A25-4424-B882-72BAD75FEC91}" dt="2024-07-26T12:54:09.091" v="3445"/>
          <ac:grpSpMkLst>
            <pc:docMk/>
            <pc:sldMk cId="379908706" sldId="268"/>
            <ac:grpSpMk id="14" creationId="{681E3746-1819-5718-1172-F13C15BDD4A9}"/>
          </ac:grpSpMkLst>
        </pc:grpChg>
        <pc:picChg chg="del">
          <ac:chgData name="Matthew Weber" userId="cb8fa425-774b-40a7-b0f2-d5b57e79fa6f" providerId="ADAL" clId="{BD14552C-0A25-4424-B882-72BAD75FEC91}" dt="2024-07-26T12:48:35.800" v="3361" actId="478"/>
          <ac:picMkLst>
            <pc:docMk/>
            <pc:sldMk cId="379908706" sldId="268"/>
            <ac:picMk id="2" creationId="{15A79A73-7A36-FF51-DE90-01D1C9180058}"/>
          </ac:picMkLst>
        </pc:picChg>
        <pc:picChg chg="add del mod">
          <ac:chgData name="Matthew Weber" userId="cb8fa425-774b-40a7-b0f2-d5b57e79fa6f" providerId="ADAL" clId="{BD14552C-0A25-4424-B882-72BAD75FEC91}" dt="2024-07-26T14:17:30.545" v="5948" actId="478"/>
          <ac:picMkLst>
            <pc:docMk/>
            <pc:sldMk cId="379908706" sldId="268"/>
            <ac:picMk id="2" creationId="{86C5E1CE-2DE4-610C-6BA6-590468EE3A0F}"/>
          </ac:picMkLst>
        </pc:picChg>
        <pc:picChg chg="add mod">
          <ac:chgData name="Matthew Weber" userId="cb8fa425-774b-40a7-b0f2-d5b57e79fa6f" providerId="ADAL" clId="{BD14552C-0A25-4424-B882-72BAD75FEC91}" dt="2024-07-26T14:18:00.426" v="5951" actId="1076"/>
          <ac:picMkLst>
            <pc:docMk/>
            <pc:sldMk cId="379908706" sldId="268"/>
            <ac:picMk id="3" creationId="{B8CC54E9-7772-5881-1863-BF22D659049E}"/>
          </ac:picMkLst>
        </pc:picChg>
        <pc:cxnChg chg="del">
          <ac:chgData name="Matthew Weber" userId="cb8fa425-774b-40a7-b0f2-d5b57e79fa6f" providerId="ADAL" clId="{BD14552C-0A25-4424-B882-72BAD75FEC91}" dt="2024-07-26T12:48:40.517" v="3363" actId="478"/>
          <ac:cxnSpMkLst>
            <pc:docMk/>
            <pc:sldMk cId="379908706" sldId="268"/>
            <ac:cxnSpMk id="3" creationId="{E774B89B-EFB8-3501-1C7B-654625BA145A}"/>
          </ac:cxnSpMkLst>
        </pc:cxnChg>
      </pc:sldChg>
      <pc:sldChg chg="addSp delSp modSp mod">
        <pc:chgData name="Matthew Weber" userId="cb8fa425-774b-40a7-b0f2-d5b57e79fa6f" providerId="ADAL" clId="{BD14552C-0A25-4424-B882-72BAD75FEC91}" dt="2024-07-27T16:42:53.236" v="11849" actId="1076"/>
        <pc:sldMkLst>
          <pc:docMk/>
          <pc:sldMk cId="665995654" sldId="269"/>
        </pc:sldMkLst>
        <pc:spChg chg="add mod">
          <ac:chgData name="Matthew Weber" userId="cb8fa425-774b-40a7-b0f2-d5b57e79fa6f" providerId="ADAL" clId="{BD14552C-0A25-4424-B882-72BAD75FEC91}" dt="2024-07-26T17:17:56.994" v="8788" actId="20577"/>
          <ac:spMkLst>
            <pc:docMk/>
            <pc:sldMk cId="665995654" sldId="269"/>
            <ac:spMk id="2" creationId="{91AA4F61-52C4-D67E-AC57-DCC3C7C80554}"/>
          </ac:spMkLst>
        </pc:spChg>
        <pc:spChg chg="mod">
          <ac:chgData name="Matthew Weber" userId="cb8fa425-774b-40a7-b0f2-d5b57e79fa6f" providerId="ADAL" clId="{BD14552C-0A25-4424-B882-72BAD75FEC91}" dt="2024-07-27T16:42:53.236" v="11849" actId="1076"/>
          <ac:spMkLst>
            <pc:docMk/>
            <pc:sldMk cId="665995654" sldId="269"/>
            <ac:spMk id="4" creationId="{9E5F1471-65BB-8F20-076C-32DEF2B68C92}"/>
          </ac:spMkLst>
        </pc:spChg>
        <pc:spChg chg="mod">
          <ac:chgData name="Matthew Weber" userId="cb8fa425-774b-40a7-b0f2-d5b57e79fa6f" providerId="ADAL" clId="{BD14552C-0A25-4424-B882-72BAD75FEC91}" dt="2024-07-27T16:42:48.522" v="11848" actId="1076"/>
          <ac:spMkLst>
            <pc:docMk/>
            <pc:sldMk cId="665995654" sldId="269"/>
            <ac:spMk id="5" creationId="{9F2E546D-2D7F-EF7F-0E83-FF8F5B224DFF}"/>
          </ac:spMkLst>
        </pc:spChg>
        <pc:spChg chg="add mod">
          <ac:chgData name="Matthew Weber" userId="cb8fa425-774b-40a7-b0f2-d5b57e79fa6f" providerId="ADAL" clId="{BD14552C-0A25-4424-B882-72BAD75FEC91}" dt="2024-07-26T12:56:48.528" v="3466"/>
          <ac:spMkLst>
            <pc:docMk/>
            <pc:sldMk cId="665995654" sldId="269"/>
            <ac:spMk id="7" creationId="{80C4DB42-330E-E558-5475-117B77C39BCC}"/>
          </ac:spMkLst>
        </pc:spChg>
        <pc:spChg chg="add mod">
          <ac:chgData name="Matthew Weber" userId="cb8fa425-774b-40a7-b0f2-d5b57e79fa6f" providerId="ADAL" clId="{BD14552C-0A25-4424-B882-72BAD75FEC91}" dt="2024-07-26T12:56:48.528" v="3466"/>
          <ac:spMkLst>
            <pc:docMk/>
            <pc:sldMk cId="665995654" sldId="269"/>
            <ac:spMk id="8" creationId="{C995E8AA-E106-3E21-F986-9CE7B4220E41}"/>
          </ac:spMkLst>
        </pc:spChg>
        <pc:grpChg chg="del">
          <ac:chgData name="Matthew Weber" userId="cb8fa425-774b-40a7-b0f2-d5b57e79fa6f" providerId="ADAL" clId="{BD14552C-0A25-4424-B882-72BAD75FEC91}" dt="2024-07-26T12:56:22.639" v="3465" actId="478"/>
          <ac:grpSpMkLst>
            <pc:docMk/>
            <pc:sldMk cId="665995654" sldId="269"/>
            <ac:grpSpMk id="2" creationId="{BC8EC297-E226-4D37-490D-4A2AC7804DD6}"/>
          </ac:grpSpMkLst>
        </pc:grpChg>
        <pc:picChg chg="add mod">
          <ac:chgData name="Matthew Weber" userId="cb8fa425-774b-40a7-b0f2-d5b57e79fa6f" providerId="ADAL" clId="{BD14552C-0A25-4424-B882-72BAD75FEC91}" dt="2024-07-26T12:56:48.528" v="3466"/>
          <ac:picMkLst>
            <pc:docMk/>
            <pc:sldMk cId="665995654" sldId="269"/>
            <ac:picMk id="6" creationId="{ECD4E44E-AAFE-553F-1523-A923F0A1EEAC}"/>
          </ac:picMkLst>
        </pc:picChg>
      </pc:sldChg>
      <pc:sldChg chg="addSp delSp modSp mod">
        <pc:chgData name="Matthew Weber" userId="cb8fa425-774b-40a7-b0f2-d5b57e79fa6f" providerId="ADAL" clId="{BD14552C-0A25-4424-B882-72BAD75FEC91}" dt="2024-07-27T16:30:58.216" v="11762" actId="1076"/>
        <pc:sldMkLst>
          <pc:docMk/>
          <pc:sldMk cId="97877984" sldId="273"/>
        </pc:sldMkLst>
        <pc:spChg chg="add del mod">
          <ac:chgData name="Matthew Weber" userId="cb8fa425-774b-40a7-b0f2-d5b57e79fa6f" providerId="ADAL" clId="{BD14552C-0A25-4424-B882-72BAD75FEC91}" dt="2024-07-25T19:30:23.538" v="1419" actId="478"/>
          <ac:spMkLst>
            <pc:docMk/>
            <pc:sldMk cId="97877984" sldId="273"/>
            <ac:spMk id="2" creationId="{8125860C-5022-807E-CCBF-3151EEA82D67}"/>
          </ac:spMkLst>
        </pc:spChg>
        <pc:spChg chg="add mod">
          <ac:chgData name="Matthew Weber" userId="cb8fa425-774b-40a7-b0f2-d5b57e79fa6f" providerId="ADAL" clId="{BD14552C-0A25-4424-B882-72BAD75FEC91}" dt="2024-07-26T16:14:14.897" v="8062" actId="20577"/>
          <ac:spMkLst>
            <pc:docMk/>
            <pc:sldMk cId="97877984" sldId="273"/>
            <ac:spMk id="2" creationId="{AC0D0E5A-43A5-F123-3FB9-E7C03EA5E62A}"/>
          </ac:spMkLst>
        </pc:spChg>
        <pc:spChg chg="del">
          <ac:chgData name="Matthew Weber" userId="cb8fa425-774b-40a7-b0f2-d5b57e79fa6f" providerId="ADAL" clId="{BD14552C-0A25-4424-B882-72BAD75FEC91}" dt="2024-07-25T19:30:26.196" v="1420" actId="478"/>
          <ac:spMkLst>
            <pc:docMk/>
            <pc:sldMk cId="97877984" sldId="273"/>
            <ac:spMk id="4" creationId="{D41CD4A4-34F9-C2DF-2E96-BBC1E8A26D1A}"/>
          </ac:spMkLst>
        </pc:spChg>
        <pc:spChg chg="mod">
          <ac:chgData name="Matthew Weber" userId="cb8fa425-774b-40a7-b0f2-d5b57e79fa6f" providerId="ADAL" clId="{BD14552C-0A25-4424-B882-72BAD75FEC91}" dt="2024-07-27T16:30:58.216" v="11762" actId="1076"/>
          <ac:spMkLst>
            <pc:docMk/>
            <pc:sldMk cId="97877984" sldId="273"/>
            <ac:spMk id="5" creationId="{A396B25C-6CA6-8604-7851-0C719FDF0968}"/>
          </ac:spMkLst>
        </pc:spChg>
        <pc:spChg chg="add del mod">
          <ac:chgData name="Matthew Weber" userId="cb8fa425-774b-40a7-b0f2-d5b57e79fa6f" providerId="ADAL" clId="{BD14552C-0A25-4424-B882-72BAD75FEC91}" dt="2024-07-25T19:30:30.587" v="1422" actId="478"/>
          <ac:spMkLst>
            <pc:docMk/>
            <pc:sldMk cId="97877984" sldId="273"/>
            <ac:spMk id="6" creationId="{81A5206C-7ADC-CA41-0996-9B4678E620DD}"/>
          </ac:spMkLst>
        </pc:spChg>
        <pc:spChg chg="add mod">
          <ac:chgData name="Matthew Weber" userId="cb8fa425-774b-40a7-b0f2-d5b57e79fa6f" providerId="ADAL" clId="{BD14552C-0A25-4424-B882-72BAD75FEC91}" dt="2024-07-26T12:51:45.056" v="3396" actId="20577"/>
          <ac:spMkLst>
            <pc:docMk/>
            <pc:sldMk cId="97877984" sldId="273"/>
            <ac:spMk id="7" creationId="{D085FA3E-3816-6EF4-18B6-5A7D80973CE7}"/>
          </ac:spMkLst>
        </pc:spChg>
        <pc:spChg chg="del">
          <ac:chgData name="Matthew Weber" userId="cb8fa425-774b-40a7-b0f2-d5b57e79fa6f" providerId="ADAL" clId="{BD14552C-0A25-4424-B882-72BAD75FEC91}" dt="2024-07-25T19:30:39.062" v="1426" actId="478"/>
          <ac:spMkLst>
            <pc:docMk/>
            <pc:sldMk cId="97877984" sldId="273"/>
            <ac:spMk id="10" creationId="{60D1EF20-74D7-A99D-38CD-C40388AA680C}"/>
          </ac:spMkLst>
        </pc:spChg>
        <pc:spChg chg="add mod">
          <ac:chgData name="Matthew Weber" userId="cb8fa425-774b-40a7-b0f2-d5b57e79fa6f" providerId="ADAL" clId="{BD14552C-0A25-4424-B882-72BAD75FEC91}" dt="2024-07-25T19:37:29.610" v="1727"/>
          <ac:spMkLst>
            <pc:docMk/>
            <pc:sldMk cId="97877984" sldId="273"/>
            <ac:spMk id="13" creationId="{F3D2ABDD-42C1-1BFD-BE81-E563CF7CCC68}"/>
          </ac:spMkLst>
        </pc:spChg>
        <pc:spChg chg="add del mod">
          <ac:chgData name="Matthew Weber" userId="cb8fa425-774b-40a7-b0f2-d5b57e79fa6f" providerId="ADAL" clId="{BD14552C-0A25-4424-B882-72BAD75FEC91}" dt="2024-07-25T19:37:38.473" v="1729" actId="478"/>
          <ac:spMkLst>
            <pc:docMk/>
            <pc:sldMk cId="97877984" sldId="273"/>
            <ac:spMk id="15" creationId="{D60F440B-5323-1AE8-4428-3BE2614269FC}"/>
          </ac:spMkLst>
        </pc:spChg>
        <pc:spChg chg="add mod">
          <ac:chgData name="Matthew Weber" userId="cb8fa425-774b-40a7-b0f2-d5b57e79fa6f" providerId="ADAL" clId="{BD14552C-0A25-4424-B882-72BAD75FEC91}" dt="2024-07-25T19:37:29.610" v="1727"/>
          <ac:spMkLst>
            <pc:docMk/>
            <pc:sldMk cId="97877984" sldId="273"/>
            <ac:spMk id="17" creationId="{EA336A0E-75ED-962B-946B-117C2CF77710}"/>
          </ac:spMkLst>
        </pc:spChg>
        <pc:grpChg chg="add mod">
          <ac:chgData name="Matthew Weber" userId="cb8fa425-774b-40a7-b0f2-d5b57e79fa6f" providerId="ADAL" clId="{BD14552C-0A25-4424-B882-72BAD75FEC91}" dt="2024-07-25T19:37:42.841" v="1730" actId="1076"/>
          <ac:grpSpMkLst>
            <pc:docMk/>
            <pc:sldMk cId="97877984" sldId="273"/>
            <ac:grpSpMk id="8" creationId="{BAA605C5-3B8E-D8C3-FAD9-8B3F1398361B}"/>
          </ac:grpSpMkLst>
        </pc:grpChg>
        <pc:grpChg chg="add del mod">
          <ac:chgData name="Matthew Weber" userId="cb8fa425-774b-40a7-b0f2-d5b57e79fa6f" providerId="ADAL" clId="{BD14552C-0A25-4424-B882-72BAD75FEC91}" dt="2024-07-25T19:37:38.473" v="1729" actId="478"/>
          <ac:grpSpMkLst>
            <pc:docMk/>
            <pc:sldMk cId="97877984" sldId="273"/>
            <ac:grpSpMk id="12" creationId="{0E2688E0-4054-74E0-3959-998C69AC26DC}"/>
          </ac:grpSpMkLst>
        </pc:grpChg>
        <pc:grpChg chg="add mod">
          <ac:chgData name="Matthew Weber" userId="cb8fa425-774b-40a7-b0f2-d5b57e79fa6f" providerId="ADAL" clId="{BD14552C-0A25-4424-B882-72BAD75FEC91}" dt="2024-07-25T19:37:29.610" v="1727"/>
          <ac:grpSpMkLst>
            <pc:docMk/>
            <pc:sldMk cId="97877984" sldId="273"/>
            <ac:grpSpMk id="14" creationId="{DE2A5757-76EB-DC13-D2D1-9F5CC43B66BB}"/>
          </ac:grpSpMkLst>
        </pc:grpChg>
        <pc:picChg chg="del">
          <ac:chgData name="Matthew Weber" userId="cb8fa425-774b-40a7-b0f2-d5b57e79fa6f" providerId="ADAL" clId="{BD14552C-0A25-4424-B882-72BAD75FEC91}" dt="2024-07-25T19:30:35.600" v="1424" actId="478"/>
          <ac:picMkLst>
            <pc:docMk/>
            <pc:sldMk cId="97877984" sldId="273"/>
            <ac:picMk id="9" creationId="{2F6B6C97-C3C5-46EC-7289-B1DF9161F437}"/>
          </ac:picMkLst>
        </pc:picChg>
        <pc:picChg chg="add mod">
          <ac:chgData name="Matthew Weber" userId="cb8fa425-774b-40a7-b0f2-d5b57e79fa6f" providerId="ADAL" clId="{BD14552C-0A25-4424-B882-72BAD75FEC91}" dt="2024-07-25T19:37:29.610" v="1727"/>
          <ac:picMkLst>
            <pc:docMk/>
            <pc:sldMk cId="97877984" sldId="273"/>
            <ac:picMk id="16" creationId="{61D09B32-0112-17F2-1A05-D6246427CA82}"/>
          </ac:picMkLst>
        </pc:picChg>
        <pc:cxnChg chg="del">
          <ac:chgData name="Matthew Weber" userId="cb8fa425-774b-40a7-b0f2-d5b57e79fa6f" providerId="ADAL" clId="{BD14552C-0A25-4424-B882-72BAD75FEC91}" dt="2024-07-25T19:30:36.832" v="1425" actId="478"/>
          <ac:cxnSpMkLst>
            <pc:docMk/>
            <pc:sldMk cId="97877984" sldId="273"/>
            <ac:cxnSpMk id="11" creationId="{921C93C6-C3B0-2155-6038-2AA0E153F006}"/>
          </ac:cxnSpMkLst>
        </pc:cxnChg>
      </pc:sldChg>
      <pc:sldChg chg="addSp delSp modSp mod">
        <pc:chgData name="Matthew Weber" userId="cb8fa425-774b-40a7-b0f2-d5b57e79fa6f" providerId="ADAL" clId="{BD14552C-0A25-4424-B882-72BAD75FEC91}" dt="2024-07-27T16:33:25.810" v="11771" actId="1076"/>
        <pc:sldMkLst>
          <pc:docMk/>
          <pc:sldMk cId="89935044" sldId="274"/>
        </pc:sldMkLst>
        <pc:spChg chg="add mod">
          <ac:chgData name="Matthew Weber" userId="cb8fa425-774b-40a7-b0f2-d5b57e79fa6f" providerId="ADAL" clId="{BD14552C-0A25-4424-B882-72BAD75FEC91}" dt="2024-07-26T16:59:14.116" v="8259" actId="1076"/>
          <ac:spMkLst>
            <pc:docMk/>
            <pc:sldMk cId="89935044" sldId="274"/>
            <ac:spMk id="3" creationId="{8F166C0D-39B9-4ED5-1C64-72BEDDCE3E64}"/>
          </ac:spMkLst>
        </pc:spChg>
        <pc:spChg chg="mod">
          <ac:chgData name="Matthew Weber" userId="cb8fa425-774b-40a7-b0f2-d5b57e79fa6f" providerId="ADAL" clId="{BD14552C-0A25-4424-B882-72BAD75FEC91}" dt="2024-07-27T16:33:25.810" v="11771" actId="1076"/>
          <ac:spMkLst>
            <pc:docMk/>
            <pc:sldMk cId="89935044" sldId="274"/>
            <ac:spMk id="4" creationId="{65ECD87A-DCCD-81F9-88EB-D08778CDAE02}"/>
          </ac:spMkLst>
        </pc:spChg>
        <pc:spChg chg="mod">
          <ac:chgData name="Matthew Weber" userId="cb8fa425-774b-40a7-b0f2-d5b57e79fa6f" providerId="ADAL" clId="{BD14552C-0A25-4424-B882-72BAD75FEC91}" dt="2024-07-27T16:33:15.022" v="11770" actId="1076"/>
          <ac:spMkLst>
            <pc:docMk/>
            <pc:sldMk cId="89935044" sldId="274"/>
            <ac:spMk id="5" creationId="{7AF545DB-22B2-2F93-3A67-F3BE21C798E1}"/>
          </ac:spMkLst>
        </pc:spChg>
        <pc:spChg chg="add mod">
          <ac:chgData name="Matthew Weber" userId="cb8fa425-774b-40a7-b0f2-d5b57e79fa6f" providerId="ADAL" clId="{BD14552C-0A25-4424-B882-72BAD75FEC91}" dt="2024-07-26T16:16:45.097" v="8214" actId="14100"/>
          <ac:spMkLst>
            <pc:docMk/>
            <pc:sldMk cId="89935044" sldId="274"/>
            <ac:spMk id="6" creationId="{723715FA-A6CD-E9B5-6642-4CF64F8F3278}"/>
          </ac:spMkLst>
        </pc:spChg>
        <pc:spChg chg="add mod">
          <ac:chgData name="Matthew Weber" userId="cb8fa425-774b-40a7-b0f2-d5b57e79fa6f" providerId="ADAL" clId="{BD14552C-0A25-4424-B882-72BAD75FEC91}" dt="2024-07-26T16:16:33.318" v="8199" actId="14100"/>
          <ac:spMkLst>
            <pc:docMk/>
            <pc:sldMk cId="89935044" sldId="274"/>
            <ac:spMk id="7" creationId="{8C072845-4080-7EA1-5F84-0B59F6CEEA7D}"/>
          </ac:spMkLst>
        </pc:spChg>
        <pc:spChg chg="del">
          <ac:chgData name="Matthew Weber" userId="cb8fa425-774b-40a7-b0f2-d5b57e79fa6f" providerId="ADAL" clId="{BD14552C-0A25-4424-B882-72BAD75FEC91}" dt="2024-07-25T19:40:02.902" v="1944" actId="478"/>
          <ac:spMkLst>
            <pc:docMk/>
            <pc:sldMk cId="89935044" sldId="274"/>
            <ac:spMk id="8" creationId="{BF08E35F-C88D-166F-A1E2-C82233C90B73}"/>
          </ac:spMkLst>
        </pc:spChg>
        <pc:spChg chg="add del mod">
          <ac:chgData name="Matthew Weber" userId="cb8fa425-774b-40a7-b0f2-d5b57e79fa6f" providerId="ADAL" clId="{BD14552C-0A25-4424-B882-72BAD75FEC91}" dt="2024-07-25T19:45:10.355" v="2115" actId="478"/>
          <ac:spMkLst>
            <pc:docMk/>
            <pc:sldMk cId="89935044" sldId="274"/>
            <ac:spMk id="11" creationId="{490FC512-4C82-9E15-45FE-B8966EBF3C21}"/>
          </ac:spMkLst>
        </pc:spChg>
        <pc:spChg chg="add del mod">
          <ac:chgData name="Matthew Weber" userId="cb8fa425-774b-40a7-b0f2-d5b57e79fa6f" providerId="ADAL" clId="{BD14552C-0A25-4424-B882-72BAD75FEC91}" dt="2024-07-25T19:46:43.435" v="2133" actId="1076"/>
          <ac:spMkLst>
            <pc:docMk/>
            <pc:sldMk cId="89935044" sldId="274"/>
            <ac:spMk id="18" creationId="{57C58CB0-168D-7C71-E234-C3371A7BB558}"/>
          </ac:spMkLst>
        </pc:spChg>
        <pc:spChg chg="add del mod">
          <ac:chgData name="Matthew Weber" userId="cb8fa425-774b-40a7-b0f2-d5b57e79fa6f" providerId="ADAL" clId="{BD14552C-0A25-4424-B882-72BAD75FEC91}" dt="2024-07-26T16:16:10.815" v="8177" actId="478"/>
          <ac:spMkLst>
            <pc:docMk/>
            <pc:sldMk cId="89935044" sldId="274"/>
            <ac:spMk id="19" creationId="{1AE02641-AC9F-81E5-3AB1-E991C4925D20}"/>
          </ac:spMkLst>
        </pc:spChg>
        <pc:spChg chg="add mod ord">
          <ac:chgData name="Matthew Weber" userId="cb8fa425-774b-40a7-b0f2-d5b57e79fa6f" providerId="ADAL" clId="{BD14552C-0A25-4424-B882-72BAD75FEC91}" dt="2024-07-25T19:46:35.361" v="2132" actId="1076"/>
          <ac:spMkLst>
            <pc:docMk/>
            <pc:sldMk cId="89935044" sldId="274"/>
            <ac:spMk id="21" creationId="{C4D09513-754D-4943-55BA-BA902E71E051}"/>
          </ac:spMkLst>
        </pc:spChg>
        <pc:spChg chg="add del mod">
          <ac:chgData name="Matthew Weber" userId="cb8fa425-774b-40a7-b0f2-d5b57e79fa6f" providerId="ADAL" clId="{BD14552C-0A25-4424-B882-72BAD75FEC91}" dt="2024-07-26T16:16:13.144" v="8178" actId="478"/>
          <ac:spMkLst>
            <pc:docMk/>
            <pc:sldMk cId="89935044" sldId="274"/>
            <ac:spMk id="22" creationId="{F6E398D1-7178-5208-4DE6-09A1C6D4E00F}"/>
          </ac:spMkLst>
        </pc:spChg>
        <pc:grpChg chg="add mod">
          <ac:chgData name="Matthew Weber" userId="cb8fa425-774b-40a7-b0f2-d5b57e79fa6f" providerId="ADAL" clId="{BD14552C-0A25-4424-B882-72BAD75FEC91}" dt="2024-07-25T19:45:22.747" v="2117" actId="1076"/>
          <ac:grpSpMkLst>
            <pc:docMk/>
            <pc:sldMk cId="89935044" sldId="274"/>
            <ac:grpSpMk id="2" creationId="{DEAE909C-3162-9C2D-C409-B308302A2816}"/>
          </ac:grpSpMkLst>
        </pc:grpChg>
        <pc:grpChg chg="add del mod">
          <ac:chgData name="Matthew Weber" userId="cb8fa425-774b-40a7-b0f2-d5b57e79fa6f" providerId="ADAL" clId="{BD14552C-0A25-4424-B882-72BAD75FEC91}" dt="2024-07-25T19:45:10.355" v="2115" actId="478"/>
          <ac:grpSpMkLst>
            <pc:docMk/>
            <pc:sldMk cId="89935044" sldId="274"/>
            <ac:grpSpMk id="3" creationId="{DA0C26F6-6325-4B71-6AF1-F7881CCD665F}"/>
          </ac:grpSpMkLst>
        </pc:grpChg>
        <pc:grpChg chg="add mod">
          <ac:chgData name="Matthew Weber" userId="cb8fa425-774b-40a7-b0f2-d5b57e79fa6f" providerId="ADAL" clId="{BD14552C-0A25-4424-B882-72BAD75FEC91}" dt="2024-07-25T19:47:49.638" v="2176" actId="1076"/>
          <ac:grpSpMkLst>
            <pc:docMk/>
            <pc:sldMk cId="89935044" sldId="274"/>
            <ac:grpSpMk id="14" creationId="{FC12B2B2-3B29-7204-17CC-09181E7C2004}"/>
          </ac:grpSpMkLst>
        </pc:grpChg>
        <pc:grpChg chg="add mod">
          <ac:chgData name="Matthew Weber" userId="cb8fa425-774b-40a7-b0f2-d5b57e79fa6f" providerId="ADAL" clId="{BD14552C-0A25-4424-B882-72BAD75FEC91}" dt="2024-07-25T19:47:49.638" v="2176" actId="1076"/>
          <ac:grpSpMkLst>
            <pc:docMk/>
            <pc:sldMk cId="89935044" sldId="274"/>
            <ac:grpSpMk id="16" creationId="{DCAD8FFD-0CEA-1639-965E-E4E54A52B969}"/>
          </ac:grpSpMkLst>
        </pc:grpChg>
        <pc:picChg chg="del">
          <ac:chgData name="Matthew Weber" userId="cb8fa425-774b-40a7-b0f2-d5b57e79fa6f" providerId="ADAL" clId="{BD14552C-0A25-4424-B882-72BAD75FEC91}" dt="2024-07-25T19:39:59.207" v="1942" actId="478"/>
          <ac:picMkLst>
            <pc:docMk/>
            <pc:sldMk cId="89935044" sldId="274"/>
            <ac:picMk id="6" creationId="{30C41EDD-E6E3-BC8C-6B43-8323E17BA39A}"/>
          </ac:picMkLst>
        </pc:picChg>
        <pc:picChg chg="add mod">
          <ac:chgData name="Matthew Weber" userId="cb8fa425-774b-40a7-b0f2-d5b57e79fa6f" providerId="ADAL" clId="{BD14552C-0A25-4424-B882-72BAD75FEC91}" dt="2024-07-25T19:43:31.728" v="1951"/>
          <ac:picMkLst>
            <pc:docMk/>
            <pc:sldMk cId="89935044" sldId="274"/>
            <ac:picMk id="12" creationId="{6ED77C38-B795-C0BD-21CF-3ED6CFE1E209}"/>
          </ac:picMkLst>
        </pc:picChg>
        <pc:picChg chg="add mod">
          <ac:chgData name="Matthew Weber" userId="cb8fa425-774b-40a7-b0f2-d5b57e79fa6f" providerId="ADAL" clId="{BD14552C-0A25-4424-B882-72BAD75FEC91}" dt="2024-07-25T19:45:50.297" v="2118"/>
          <ac:picMkLst>
            <pc:docMk/>
            <pc:sldMk cId="89935044" sldId="274"/>
            <ac:picMk id="17" creationId="{730529E4-364B-1CB2-D6EC-E98326D6A179}"/>
          </ac:picMkLst>
        </pc:picChg>
        <pc:picChg chg="add mod">
          <ac:chgData name="Matthew Weber" userId="cb8fa425-774b-40a7-b0f2-d5b57e79fa6f" providerId="ADAL" clId="{BD14552C-0A25-4424-B882-72BAD75FEC91}" dt="2024-07-25T19:45:50.297" v="2118"/>
          <ac:picMkLst>
            <pc:docMk/>
            <pc:sldMk cId="89935044" sldId="274"/>
            <ac:picMk id="20" creationId="{2F92A4BC-366C-4347-D8B9-2424E6A60388}"/>
          </ac:picMkLst>
        </pc:picChg>
        <pc:cxnChg chg="del">
          <ac:chgData name="Matthew Weber" userId="cb8fa425-774b-40a7-b0f2-d5b57e79fa6f" providerId="ADAL" clId="{BD14552C-0A25-4424-B882-72BAD75FEC91}" dt="2024-07-25T19:40:00.619" v="1943" actId="478"/>
          <ac:cxnSpMkLst>
            <pc:docMk/>
            <pc:sldMk cId="89935044" sldId="274"/>
            <ac:cxnSpMk id="7" creationId="{6949A6CD-78C9-607E-2FDB-861523462DE7}"/>
          </ac:cxnSpMkLst>
        </pc:cxnChg>
        <pc:cxnChg chg="add mod">
          <ac:chgData name="Matthew Weber" userId="cb8fa425-774b-40a7-b0f2-d5b57e79fa6f" providerId="ADAL" clId="{BD14552C-0A25-4424-B882-72BAD75FEC91}" dt="2024-07-25T19:43:31.728" v="1951"/>
          <ac:cxnSpMkLst>
            <pc:docMk/>
            <pc:sldMk cId="89935044" sldId="274"/>
            <ac:cxnSpMk id="9" creationId="{28B41437-0E5B-BACD-EFEA-3F4FECC748E8}"/>
          </ac:cxnSpMkLst>
        </pc:cxnChg>
        <pc:cxnChg chg="add del mod">
          <ac:chgData name="Matthew Weber" userId="cb8fa425-774b-40a7-b0f2-d5b57e79fa6f" providerId="ADAL" clId="{BD14552C-0A25-4424-B882-72BAD75FEC91}" dt="2024-07-25T19:43:36.127" v="1953" actId="478"/>
          <ac:cxnSpMkLst>
            <pc:docMk/>
            <pc:sldMk cId="89935044" sldId="274"/>
            <ac:cxnSpMk id="10" creationId="{CCA0799C-A4A3-9E40-B9D4-30DFE44029E9}"/>
          </ac:cxnSpMkLst>
        </pc:cxnChg>
      </pc:sldChg>
      <pc:sldChg chg="addSp delSp modSp mod">
        <pc:chgData name="Matthew Weber" userId="cb8fa425-774b-40a7-b0f2-d5b57e79fa6f" providerId="ADAL" clId="{BD14552C-0A25-4424-B882-72BAD75FEC91}" dt="2024-08-12T13:56:11.075" v="12626" actId="20577"/>
        <pc:sldMkLst>
          <pc:docMk/>
          <pc:sldMk cId="700994117" sldId="275"/>
        </pc:sldMkLst>
        <pc:spChg chg="add mod">
          <ac:chgData name="Matthew Weber" userId="cb8fa425-774b-40a7-b0f2-d5b57e79fa6f" providerId="ADAL" clId="{BD14552C-0A25-4424-B882-72BAD75FEC91}" dt="2024-07-25T19:50:28.552" v="2195" actId="1076"/>
          <ac:spMkLst>
            <pc:docMk/>
            <pc:sldMk cId="700994117" sldId="275"/>
            <ac:spMk id="2" creationId="{FC0659BB-E0FA-6703-6112-E6B91900BA91}"/>
          </ac:spMkLst>
        </pc:spChg>
        <pc:spChg chg="mod">
          <ac:chgData name="Matthew Weber" userId="cb8fa425-774b-40a7-b0f2-d5b57e79fa6f" providerId="ADAL" clId="{BD14552C-0A25-4424-B882-72BAD75FEC91}" dt="2024-07-26T12:52:08.624" v="3415" actId="20577"/>
          <ac:spMkLst>
            <pc:docMk/>
            <pc:sldMk cId="700994117" sldId="275"/>
            <ac:spMk id="4" creationId="{65ECD87A-DCCD-81F9-88EB-D08778CDAE02}"/>
          </ac:spMkLst>
        </pc:spChg>
        <pc:spChg chg="mod">
          <ac:chgData name="Matthew Weber" userId="cb8fa425-774b-40a7-b0f2-d5b57e79fa6f" providerId="ADAL" clId="{BD14552C-0A25-4424-B882-72BAD75FEC91}" dt="2024-07-27T16:34:35.457" v="11774" actId="1076"/>
          <ac:spMkLst>
            <pc:docMk/>
            <pc:sldMk cId="700994117" sldId="275"/>
            <ac:spMk id="5" creationId="{7AF545DB-22B2-2F93-3A67-F3BE21C798E1}"/>
          </ac:spMkLst>
        </pc:spChg>
        <pc:spChg chg="mod">
          <ac:chgData name="Matthew Weber" userId="cb8fa425-774b-40a7-b0f2-d5b57e79fa6f" providerId="ADAL" clId="{BD14552C-0A25-4424-B882-72BAD75FEC91}" dt="2024-07-25T19:51:11.537" v="2232" actId="14100"/>
          <ac:spMkLst>
            <pc:docMk/>
            <pc:sldMk cId="700994117" sldId="275"/>
            <ac:spMk id="7" creationId="{D92449D6-D02D-736E-40EA-8339C7707043}"/>
          </ac:spMkLst>
        </pc:spChg>
        <pc:spChg chg="mod">
          <ac:chgData name="Matthew Weber" userId="cb8fa425-774b-40a7-b0f2-d5b57e79fa6f" providerId="ADAL" clId="{BD14552C-0A25-4424-B882-72BAD75FEC91}" dt="2024-07-25T19:48:43.899" v="2185"/>
          <ac:spMkLst>
            <pc:docMk/>
            <pc:sldMk cId="700994117" sldId="275"/>
            <ac:spMk id="8" creationId="{88075EC3-00F2-181B-F0CA-140186A6F31C}"/>
          </ac:spMkLst>
        </pc:spChg>
        <pc:spChg chg="add mod">
          <ac:chgData name="Matthew Weber" userId="cb8fa425-774b-40a7-b0f2-d5b57e79fa6f" providerId="ADAL" clId="{BD14552C-0A25-4424-B882-72BAD75FEC91}" dt="2024-08-12T13:56:11.075" v="12626" actId="20577"/>
          <ac:spMkLst>
            <pc:docMk/>
            <pc:sldMk cId="700994117" sldId="275"/>
            <ac:spMk id="9" creationId="{AC559B13-D4C1-DE22-534A-F98698FFA69A}"/>
          </ac:spMkLst>
        </pc:spChg>
        <pc:spChg chg="add mod">
          <ac:chgData name="Matthew Weber" userId="cb8fa425-774b-40a7-b0f2-d5b57e79fa6f" providerId="ADAL" clId="{BD14552C-0A25-4424-B882-72BAD75FEC91}" dt="2024-07-26T17:01:01.340" v="8284" actId="1076"/>
          <ac:spMkLst>
            <pc:docMk/>
            <pc:sldMk cId="700994117" sldId="275"/>
            <ac:spMk id="10" creationId="{040CC9C1-EC39-1B11-AE30-CA433F40A132}"/>
          </ac:spMkLst>
        </pc:spChg>
        <pc:spChg chg="del">
          <ac:chgData name="Matthew Weber" userId="cb8fa425-774b-40a7-b0f2-d5b57e79fa6f" providerId="ADAL" clId="{BD14552C-0A25-4424-B882-72BAD75FEC91}" dt="2024-07-25T19:48:08.085" v="2182" actId="478"/>
          <ac:spMkLst>
            <pc:docMk/>
            <pc:sldMk cId="700994117" sldId="275"/>
            <ac:spMk id="11" creationId="{EB92267A-42DB-3F20-12BC-BF38E6010BBA}"/>
          </ac:spMkLst>
        </pc:spChg>
        <pc:spChg chg="add mod">
          <ac:chgData name="Matthew Weber" userId="cb8fa425-774b-40a7-b0f2-d5b57e79fa6f" providerId="ADAL" clId="{BD14552C-0A25-4424-B882-72BAD75FEC91}" dt="2024-08-12T13:30:12.484" v="12339"/>
          <ac:spMkLst>
            <pc:docMk/>
            <pc:sldMk cId="700994117" sldId="275"/>
            <ac:spMk id="11" creationId="{ECBFB8CD-6CEA-8DB0-D1CF-00A51D22EEFF}"/>
          </ac:spMkLst>
        </pc:spChg>
        <pc:spChg chg="mod">
          <ac:chgData name="Matthew Weber" userId="cb8fa425-774b-40a7-b0f2-d5b57e79fa6f" providerId="ADAL" clId="{BD14552C-0A25-4424-B882-72BAD75FEC91}" dt="2024-07-25T19:48:43.899" v="2185"/>
          <ac:spMkLst>
            <pc:docMk/>
            <pc:sldMk cId="700994117" sldId="275"/>
            <ac:spMk id="12" creationId="{A3D666B4-4CB3-0DAE-3979-C67F0620D75F}"/>
          </ac:spMkLst>
        </pc:spChg>
        <pc:spChg chg="mod">
          <ac:chgData name="Matthew Weber" userId="cb8fa425-774b-40a7-b0f2-d5b57e79fa6f" providerId="ADAL" clId="{BD14552C-0A25-4424-B882-72BAD75FEC91}" dt="2024-07-25T19:48:43.899" v="2185"/>
          <ac:spMkLst>
            <pc:docMk/>
            <pc:sldMk cId="700994117" sldId="275"/>
            <ac:spMk id="14" creationId="{A1BBA03B-BF4B-64BE-0B4A-1C42E125F41D}"/>
          </ac:spMkLst>
        </pc:spChg>
        <pc:spChg chg="add mod">
          <ac:chgData name="Matthew Weber" userId="cb8fa425-774b-40a7-b0f2-d5b57e79fa6f" providerId="ADAL" clId="{BD14552C-0A25-4424-B882-72BAD75FEC91}" dt="2024-08-12T13:30:28.408" v="12352" actId="20577"/>
          <ac:spMkLst>
            <pc:docMk/>
            <pc:sldMk cId="700994117" sldId="275"/>
            <ac:spMk id="16" creationId="{67E63200-EF03-22EA-BEEF-6A370A044791}"/>
          </ac:spMkLst>
        </pc:spChg>
        <pc:spChg chg="del mod">
          <ac:chgData name="Matthew Weber" userId="cb8fa425-774b-40a7-b0f2-d5b57e79fa6f" providerId="ADAL" clId="{BD14552C-0A25-4424-B882-72BAD75FEC91}" dt="2024-07-25T19:48:59.381" v="2188" actId="478"/>
          <ac:spMkLst>
            <pc:docMk/>
            <pc:sldMk cId="700994117" sldId="275"/>
            <ac:spMk id="16" creationId="{865D1518-548D-E99C-D643-B57CEB8F8C4B}"/>
          </ac:spMkLst>
        </pc:spChg>
        <pc:spChg chg="mod">
          <ac:chgData name="Matthew Weber" userId="cb8fa425-774b-40a7-b0f2-d5b57e79fa6f" providerId="ADAL" clId="{BD14552C-0A25-4424-B882-72BAD75FEC91}" dt="2024-07-25T19:49:11.378" v="2190"/>
          <ac:spMkLst>
            <pc:docMk/>
            <pc:sldMk cId="700994117" sldId="275"/>
            <ac:spMk id="18" creationId="{E2C4C2C7-4EA9-6C4B-3485-FA568A8C9811}"/>
          </ac:spMkLst>
        </pc:spChg>
        <pc:spChg chg="mod">
          <ac:chgData name="Matthew Weber" userId="cb8fa425-774b-40a7-b0f2-d5b57e79fa6f" providerId="ADAL" clId="{BD14552C-0A25-4424-B882-72BAD75FEC91}" dt="2024-07-25T19:51:08.223" v="2231" actId="20577"/>
          <ac:spMkLst>
            <pc:docMk/>
            <pc:sldMk cId="700994117" sldId="275"/>
            <ac:spMk id="19" creationId="{1A2C4DE4-CC86-8038-EEBF-CEB827A3ABFF}"/>
          </ac:spMkLst>
        </pc:spChg>
        <pc:spChg chg="add mod">
          <ac:chgData name="Matthew Weber" userId="cb8fa425-774b-40a7-b0f2-d5b57e79fa6f" providerId="ADAL" clId="{BD14552C-0A25-4424-B882-72BAD75FEC91}" dt="2024-07-25T19:59:41.672" v="2782" actId="164"/>
          <ac:spMkLst>
            <pc:docMk/>
            <pc:sldMk cId="700994117" sldId="275"/>
            <ac:spMk id="20" creationId="{936754EF-16CD-998D-E4F3-3F4F6EC3DD4D}"/>
          </ac:spMkLst>
        </pc:spChg>
        <pc:spChg chg="add mod">
          <ac:chgData name="Matthew Weber" userId="cb8fa425-774b-40a7-b0f2-d5b57e79fa6f" providerId="ADAL" clId="{BD14552C-0A25-4424-B882-72BAD75FEC91}" dt="2024-08-12T13:31:37.514" v="12384" actId="1076"/>
          <ac:spMkLst>
            <pc:docMk/>
            <pc:sldMk cId="700994117" sldId="275"/>
            <ac:spMk id="22" creationId="{7DF32BAA-BD07-CB12-4195-44E1248F066E}"/>
          </ac:spMkLst>
        </pc:spChg>
        <pc:spChg chg="add mod">
          <ac:chgData name="Matthew Weber" userId="cb8fa425-774b-40a7-b0f2-d5b57e79fa6f" providerId="ADAL" clId="{BD14552C-0A25-4424-B882-72BAD75FEC91}" dt="2024-08-12T13:31:07.136" v="12372" actId="20577"/>
          <ac:spMkLst>
            <pc:docMk/>
            <pc:sldMk cId="700994117" sldId="275"/>
            <ac:spMk id="23" creationId="{3F760DDD-0B18-9615-6794-62095F5407EA}"/>
          </ac:spMkLst>
        </pc:spChg>
        <pc:spChg chg="add mod">
          <ac:chgData name="Matthew Weber" userId="cb8fa425-774b-40a7-b0f2-d5b57e79fa6f" providerId="ADAL" clId="{BD14552C-0A25-4424-B882-72BAD75FEC91}" dt="2024-08-12T13:31:25.933" v="12383" actId="20577"/>
          <ac:spMkLst>
            <pc:docMk/>
            <pc:sldMk cId="700994117" sldId="275"/>
            <ac:spMk id="24" creationId="{E63E1C00-28C0-AFCB-D013-2F3CBDB9E953}"/>
          </ac:spMkLst>
        </pc:spChg>
        <pc:grpChg chg="add mod">
          <ac:chgData name="Matthew Weber" userId="cb8fa425-774b-40a7-b0f2-d5b57e79fa6f" providerId="ADAL" clId="{BD14552C-0A25-4424-B882-72BAD75FEC91}" dt="2024-07-25T19:48:43.899" v="2185"/>
          <ac:grpSpMkLst>
            <pc:docMk/>
            <pc:sldMk cId="700994117" sldId="275"/>
            <ac:grpSpMk id="3" creationId="{24313A1C-7BE6-6C39-65BF-F082ECD24882}"/>
          </ac:grpSpMkLst>
        </pc:grpChg>
        <pc:grpChg chg="mod">
          <ac:chgData name="Matthew Weber" userId="cb8fa425-774b-40a7-b0f2-d5b57e79fa6f" providerId="ADAL" clId="{BD14552C-0A25-4424-B882-72BAD75FEC91}" dt="2024-07-25T19:48:43.899" v="2185"/>
          <ac:grpSpMkLst>
            <pc:docMk/>
            <pc:sldMk cId="700994117" sldId="275"/>
            <ac:grpSpMk id="6" creationId="{A15AA8B5-2C32-71F8-CAB1-2728D1DDCA0A}"/>
          </ac:grpSpMkLst>
        </pc:grpChg>
        <pc:grpChg chg="add mod">
          <ac:chgData name="Matthew Weber" userId="cb8fa425-774b-40a7-b0f2-d5b57e79fa6f" providerId="ADAL" clId="{BD14552C-0A25-4424-B882-72BAD75FEC91}" dt="2024-07-25T19:59:41.672" v="2782" actId="164"/>
          <ac:grpSpMkLst>
            <pc:docMk/>
            <pc:sldMk cId="700994117" sldId="275"/>
            <ac:grpSpMk id="17" creationId="{859C2C32-154E-58D5-53AE-26DCF72F9050}"/>
          </ac:grpSpMkLst>
        </pc:grpChg>
        <pc:grpChg chg="add mod">
          <ac:chgData name="Matthew Weber" userId="cb8fa425-774b-40a7-b0f2-d5b57e79fa6f" providerId="ADAL" clId="{BD14552C-0A25-4424-B882-72BAD75FEC91}" dt="2024-07-25T19:59:41.672" v="2782" actId="164"/>
          <ac:grpSpMkLst>
            <pc:docMk/>
            <pc:sldMk cId="700994117" sldId="275"/>
            <ac:grpSpMk id="21" creationId="{21AC99E6-E867-177D-69E7-59D9A32840F1}"/>
          </ac:grpSpMkLst>
        </pc:grpChg>
        <pc:picChg chg="del">
          <ac:chgData name="Matthew Weber" userId="cb8fa425-774b-40a7-b0f2-d5b57e79fa6f" providerId="ADAL" clId="{BD14552C-0A25-4424-B882-72BAD75FEC91}" dt="2024-07-25T19:48:02.991" v="2180" actId="478"/>
          <ac:picMkLst>
            <pc:docMk/>
            <pc:sldMk cId="700994117" sldId="275"/>
            <ac:picMk id="9" creationId="{23B40681-CF77-C41C-6501-699BCB23AD09}"/>
          </ac:picMkLst>
        </pc:picChg>
        <pc:cxnChg chg="del">
          <ac:chgData name="Matthew Weber" userId="cb8fa425-774b-40a7-b0f2-d5b57e79fa6f" providerId="ADAL" clId="{BD14552C-0A25-4424-B882-72BAD75FEC91}" dt="2024-07-25T19:48:04.897" v="2181" actId="478"/>
          <ac:cxnSpMkLst>
            <pc:docMk/>
            <pc:sldMk cId="700994117" sldId="275"/>
            <ac:cxnSpMk id="10" creationId="{07D27ABC-5225-6E06-6E8D-302FB90C2C2E}"/>
          </ac:cxnSpMkLst>
        </pc:cxnChg>
      </pc:sldChg>
      <pc:sldChg chg="addSp delSp modSp mod">
        <pc:chgData name="Matthew Weber" userId="cb8fa425-774b-40a7-b0f2-d5b57e79fa6f" providerId="ADAL" clId="{BD14552C-0A25-4424-B882-72BAD75FEC91}" dt="2024-07-27T16:35:39.986" v="11777" actId="1076"/>
        <pc:sldMkLst>
          <pc:docMk/>
          <pc:sldMk cId="1480053670" sldId="276"/>
        </pc:sldMkLst>
        <pc:spChg chg="del">
          <ac:chgData name="Matthew Weber" userId="cb8fa425-774b-40a7-b0f2-d5b57e79fa6f" providerId="ADAL" clId="{BD14552C-0A25-4424-B882-72BAD75FEC91}" dt="2024-07-25T19:52:38.472" v="2307" actId="478"/>
          <ac:spMkLst>
            <pc:docMk/>
            <pc:sldMk cId="1480053670" sldId="276"/>
            <ac:spMk id="3" creationId="{2729473C-BBA2-1E12-55F6-3419A55E40BF}"/>
          </ac:spMkLst>
        </pc:spChg>
        <pc:spChg chg="add mod">
          <ac:chgData name="Matthew Weber" userId="cb8fa425-774b-40a7-b0f2-d5b57e79fa6f" providerId="ADAL" clId="{BD14552C-0A25-4424-B882-72BAD75FEC91}" dt="2024-07-26T17:02:00.911" v="8298" actId="1076"/>
          <ac:spMkLst>
            <pc:docMk/>
            <pc:sldMk cId="1480053670" sldId="276"/>
            <ac:spMk id="3" creationId="{3E84A737-3FBE-7211-94FE-8DE8E0DB3C3E}"/>
          </ac:spMkLst>
        </pc:spChg>
        <pc:spChg chg="mod">
          <ac:chgData name="Matthew Weber" userId="cb8fa425-774b-40a7-b0f2-d5b57e79fa6f" providerId="ADAL" clId="{BD14552C-0A25-4424-B882-72BAD75FEC91}" dt="2024-07-26T12:52:16.787" v="3420" actId="20577"/>
          <ac:spMkLst>
            <pc:docMk/>
            <pc:sldMk cId="1480053670" sldId="276"/>
            <ac:spMk id="4" creationId="{65ECD87A-DCCD-81F9-88EB-D08778CDAE02}"/>
          </ac:spMkLst>
        </pc:spChg>
        <pc:spChg chg="mod">
          <ac:chgData name="Matthew Weber" userId="cb8fa425-774b-40a7-b0f2-d5b57e79fa6f" providerId="ADAL" clId="{BD14552C-0A25-4424-B882-72BAD75FEC91}" dt="2024-07-27T16:35:39.986" v="11777" actId="1076"/>
          <ac:spMkLst>
            <pc:docMk/>
            <pc:sldMk cId="1480053670" sldId="276"/>
            <ac:spMk id="5" creationId="{7AF545DB-22B2-2F93-3A67-F3BE21C798E1}"/>
          </ac:spMkLst>
        </pc:spChg>
        <pc:spChg chg="add del mod">
          <ac:chgData name="Matthew Weber" userId="cb8fa425-774b-40a7-b0f2-d5b57e79fa6f" providerId="ADAL" clId="{BD14552C-0A25-4424-B882-72BAD75FEC91}" dt="2024-07-25T19:54:19.226" v="2425" actId="478"/>
          <ac:spMkLst>
            <pc:docMk/>
            <pc:sldMk cId="1480053670" sldId="276"/>
            <ac:spMk id="11" creationId="{82498A0A-295F-E9F9-53B6-16748F0FBC9F}"/>
          </ac:spMkLst>
        </pc:spChg>
        <pc:grpChg chg="add mod">
          <ac:chgData name="Matthew Weber" userId="cb8fa425-774b-40a7-b0f2-d5b57e79fa6f" providerId="ADAL" clId="{BD14552C-0A25-4424-B882-72BAD75FEC91}" dt="2024-07-25T19:54:16.397" v="2424" actId="1076"/>
          <ac:grpSpMkLst>
            <pc:docMk/>
            <pc:sldMk cId="1480053670" sldId="276"/>
            <ac:grpSpMk id="7" creationId="{02250345-2436-2BDA-F65B-5CDEE70D93D6}"/>
          </ac:grpSpMkLst>
        </pc:grpChg>
        <pc:grpChg chg="add del mod">
          <ac:chgData name="Matthew Weber" userId="cb8fa425-774b-40a7-b0f2-d5b57e79fa6f" providerId="ADAL" clId="{BD14552C-0A25-4424-B882-72BAD75FEC91}" dt="2024-07-25T19:54:19.226" v="2425" actId="478"/>
          <ac:grpSpMkLst>
            <pc:docMk/>
            <pc:sldMk cId="1480053670" sldId="276"/>
            <ac:grpSpMk id="8" creationId="{EF51428D-67E4-49A7-A2EE-D07647E73ED6}"/>
          </ac:grpSpMkLst>
        </pc:grpChg>
        <pc:picChg chg="del">
          <ac:chgData name="Matthew Weber" userId="cb8fa425-774b-40a7-b0f2-d5b57e79fa6f" providerId="ADAL" clId="{BD14552C-0A25-4424-B882-72BAD75FEC91}" dt="2024-07-25T19:52:36.228" v="2306" actId="478"/>
          <ac:picMkLst>
            <pc:docMk/>
            <pc:sldMk cId="1480053670" sldId="276"/>
            <ac:picMk id="2" creationId="{8B0AC40C-1A92-2F41-51C6-9596CE64AA33}"/>
          </ac:picMkLst>
        </pc:picChg>
        <pc:picChg chg="del">
          <ac:chgData name="Matthew Weber" userId="cb8fa425-774b-40a7-b0f2-d5b57e79fa6f" providerId="ADAL" clId="{BD14552C-0A25-4424-B882-72BAD75FEC91}" dt="2024-07-25T19:52:35.289" v="2305" actId="478"/>
          <ac:picMkLst>
            <pc:docMk/>
            <pc:sldMk cId="1480053670" sldId="276"/>
            <ac:picMk id="6" creationId="{ABAFA36D-E86A-CCB8-8966-E0AF7A85B9A1}"/>
          </ac:picMkLst>
        </pc:picChg>
        <pc:picChg chg="add mod">
          <ac:chgData name="Matthew Weber" userId="cb8fa425-774b-40a7-b0f2-d5b57e79fa6f" providerId="ADAL" clId="{BD14552C-0A25-4424-B882-72BAD75FEC91}" dt="2024-07-25T19:54:12.709" v="2423"/>
          <ac:picMkLst>
            <pc:docMk/>
            <pc:sldMk cId="1480053670" sldId="276"/>
            <ac:picMk id="12" creationId="{C983D08D-D975-C194-F535-757FC6358A76}"/>
          </ac:picMkLst>
        </pc:picChg>
        <pc:cxnChg chg="add del mod">
          <ac:chgData name="Matthew Weber" userId="cb8fa425-774b-40a7-b0f2-d5b57e79fa6f" providerId="ADAL" clId="{BD14552C-0A25-4424-B882-72BAD75FEC91}" dt="2024-07-25T19:54:22.431" v="2426" actId="478"/>
          <ac:cxnSpMkLst>
            <pc:docMk/>
            <pc:sldMk cId="1480053670" sldId="276"/>
            <ac:cxnSpMk id="9" creationId="{B6F02F42-D5A5-EB22-9F9C-26DE53BC240F}"/>
          </ac:cxnSpMkLst>
        </pc:cxnChg>
        <pc:cxnChg chg="add mod">
          <ac:chgData name="Matthew Weber" userId="cb8fa425-774b-40a7-b0f2-d5b57e79fa6f" providerId="ADAL" clId="{BD14552C-0A25-4424-B882-72BAD75FEC91}" dt="2024-07-25T19:55:11.930" v="2434" actId="14100"/>
          <ac:cxnSpMkLst>
            <pc:docMk/>
            <pc:sldMk cId="1480053670" sldId="276"/>
            <ac:cxnSpMk id="10" creationId="{5CF14809-ADDB-B690-91BB-BFE489CC68E5}"/>
          </ac:cxnSpMkLst>
        </pc:cxnChg>
      </pc:sldChg>
      <pc:sldChg chg="addSp delSp modSp mod">
        <pc:chgData name="Matthew Weber" userId="cb8fa425-774b-40a7-b0f2-d5b57e79fa6f" providerId="ADAL" clId="{BD14552C-0A25-4424-B882-72BAD75FEC91}" dt="2024-07-27T16:43:24.984" v="11852" actId="1076"/>
        <pc:sldMkLst>
          <pc:docMk/>
          <pc:sldMk cId="2654028245" sldId="277"/>
        </pc:sldMkLst>
        <pc:spChg chg="add mod">
          <ac:chgData name="Matthew Weber" userId="cb8fa425-774b-40a7-b0f2-d5b57e79fa6f" providerId="ADAL" clId="{BD14552C-0A25-4424-B882-72BAD75FEC91}" dt="2024-07-26T17:19:26.141" v="8814" actId="14100"/>
          <ac:spMkLst>
            <pc:docMk/>
            <pc:sldMk cId="2654028245" sldId="277"/>
            <ac:spMk id="2" creationId="{EB099C7D-480D-9BCD-0159-5F97530F4064}"/>
          </ac:spMkLst>
        </pc:spChg>
        <pc:spChg chg="mod">
          <ac:chgData name="Matthew Weber" userId="cb8fa425-774b-40a7-b0f2-d5b57e79fa6f" providerId="ADAL" clId="{BD14552C-0A25-4424-B882-72BAD75FEC91}" dt="2024-07-27T16:43:24.984" v="11852" actId="1076"/>
          <ac:spMkLst>
            <pc:docMk/>
            <pc:sldMk cId="2654028245" sldId="277"/>
            <ac:spMk id="4" creationId="{9E5F1471-65BB-8F20-076C-32DEF2B68C92}"/>
          </ac:spMkLst>
        </pc:spChg>
        <pc:spChg chg="mod">
          <ac:chgData name="Matthew Weber" userId="cb8fa425-774b-40a7-b0f2-d5b57e79fa6f" providerId="ADAL" clId="{BD14552C-0A25-4424-B882-72BAD75FEC91}" dt="2024-07-27T16:43:09.066" v="11850" actId="1076"/>
          <ac:spMkLst>
            <pc:docMk/>
            <pc:sldMk cId="2654028245" sldId="277"/>
            <ac:spMk id="5" creationId="{9F2E546D-2D7F-EF7F-0E83-FF8F5B224DFF}"/>
          </ac:spMkLst>
        </pc:spChg>
        <pc:spChg chg="add mod">
          <ac:chgData name="Matthew Weber" userId="cb8fa425-774b-40a7-b0f2-d5b57e79fa6f" providerId="ADAL" clId="{BD14552C-0A25-4424-B882-72BAD75FEC91}" dt="2024-07-26T17:19:51.062" v="8824" actId="14100"/>
          <ac:spMkLst>
            <pc:docMk/>
            <pc:sldMk cId="2654028245" sldId="277"/>
            <ac:spMk id="6" creationId="{63059304-CE57-FAB4-6C6A-5225176F092C}"/>
          </ac:spMkLst>
        </pc:spChg>
        <pc:spChg chg="del mod topLvl">
          <ac:chgData name="Matthew Weber" userId="cb8fa425-774b-40a7-b0f2-d5b57e79fa6f" providerId="ADAL" clId="{BD14552C-0A25-4424-B882-72BAD75FEC91}" dt="2024-07-26T17:19:08.726" v="8805" actId="478"/>
          <ac:spMkLst>
            <pc:docMk/>
            <pc:sldMk cId="2654028245" sldId="277"/>
            <ac:spMk id="10" creationId="{9F908250-B4A7-41C3-55E9-F9F8169A4A5C}"/>
          </ac:spMkLst>
        </pc:spChg>
        <pc:spChg chg="del mod topLvl">
          <ac:chgData name="Matthew Weber" userId="cb8fa425-774b-40a7-b0f2-d5b57e79fa6f" providerId="ADAL" clId="{BD14552C-0A25-4424-B882-72BAD75FEC91}" dt="2024-07-26T17:19:31.032" v="8815" actId="478"/>
          <ac:spMkLst>
            <pc:docMk/>
            <pc:sldMk cId="2654028245" sldId="277"/>
            <ac:spMk id="16" creationId="{8F3495F9-AC03-0ECC-D9A3-E49F8132CDE5}"/>
          </ac:spMkLst>
        </pc:spChg>
        <pc:grpChg chg="del">
          <ac:chgData name="Matthew Weber" userId="cb8fa425-774b-40a7-b0f2-d5b57e79fa6f" providerId="ADAL" clId="{BD14552C-0A25-4424-B882-72BAD75FEC91}" dt="2024-07-26T12:57:15.241" v="3473" actId="478"/>
          <ac:grpSpMkLst>
            <pc:docMk/>
            <pc:sldMk cId="2654028245" sldId="277"/>
            <ac:grpSpMk id="2" creationId="{C59ECBE9-F631-5D8B-3C75-EB4BBCC2FA40}"/>
          </ac:grpSpMkLst>
        </pc:grpChg>
        <pc:grpChg chg="add del mod">
          <ac:chgData name="Matthew Weber" userId="cb8fa425-774b-40a7-b0f2-d5b57e79fa6f" providerId="ADAL" clId="{BD14552C-0A25-4424-B882-72BAD75FEC91}" dt="2024-07-26T17:19:08.726" v="8805" actId="478"/>
          <ac:grpSpMkLst>
            <pc:docMk/>
            <pc:sldMk cId="2654028245" sldId="277"/>
            <ac:grpSpMk id="3" creationId="{099731A2-EF32-FF55-4FEF-69982946C48D}"/>
          </ac:grpSpMkLst>
        </pc:grpChg>
        <pc:grpChg chg="add del mod">
          <ac:chgData name="Matthew Weber" userId="cb8fa425-774b-40a7-b0f2-d5b57e79fa6f" providerId="ADAL" clId="{BD14552C-0A25-4424-B882-72BAD75FEC91}" dt="2024-07-26T17:19:31.032" v="8815" actId="478"/>
          <ac:grpSpMkLst>
            <pc:docMk/>
            <pc:sldMk cId="2654028245" sldId="277"/>
            <ac:grpSpMk id="12" creationId="{8C0C06ED-EE8F-4786-F09D-8709BD21F778}"/>
          </ac:grpSpMkLst>
        </pc:grpChg>
        <pc:picChg chg="mod topLvl">
          <ac:chgData name="Matthew Weber" userId="cb8fa425-774b-40a7-b0f2-d5b57e79fa6f" providerId="ADAL" clId="{BD14552C-0A25-4424-B882-72BAD75FEC91}" dt="2024-07-26T17:19:08.726" v="8805" actId="478"/>
          <ac:picMkLst>
            <pc:docMk/>
            <pc:sldMk cId="2654028245" sldId="277"/>
            <ac:picMk id="11" creationId="{3121FE47-C0C4-3030-B18A-A3C2CB65D947}"/>
          </ac:picMkLst>
        </pc:picChg>
        <pc:picChg chg="mod topLvl">
          <ac:chgData name="Matthew Weber" userId="cb8fa425-774b-40a7-b0f2-d5b57e79fa6f" providerId="ADAL" clId="{BD14552C-0A25-4424-B882-72BAD75FEC91}" dt="2024-07-26T17:19:31.032" v="8815" actId="478"/>
          <ac:picMkLst>
            <pc:docMk/>
            <pc:sldMk cId="2654028245" sldId="277"/>
            <ac:picMk id="14" creationId="{5ADAED71-1847-1101-84ED-BCDB7585228D}"/>
          </ac:picMkLst>
        </pc:picChg>
      </pc:sldChg>
      <pc:sldChg chg="addSp delSp modSp mod">
        <pc:chgData name="Matthew Weber" userId="cb8fa425-774b-40a7-b0f2-d5b57e79fa6f" providerId="ADAL" clId="{BD14552C-0A25-4424-B882-72BAD75FEC91}" dt="2024-07-27T16:44:24.677" v="11860" actId="1076"/>
        <pc:sldMkLst>
          <pc:docMk/>
          <pc:sldMk cId="920686963" sldId="278"/>
        </pc:sldMkLst>
        <pc:spChg chg="add mod">
          <ac:chgData name="Matthew Weber" userId="cb8fa425-774b-40a7-b0f2-d5b57e79fa6f" providerId="ADAL" clId="{BD14552C-0A25-4424-B882-72BAD75FEC91}" dt="2024-07-26T17:20:34.395" v="8884" actId="20577"/>
          <ac:spMkLst>
            <pc:docMk/>
            <pc:sldMk cId="920686963" sldId="278"/>
            <ac:spMk id="2" creationId="{D91E82E1-0FB5-A79A-1FA5-516B538B03BF}"/>
          </ac:spMkLst>
        </pc:spChg>
        <pc:spChg chg="add mod">
          <ac:chgData name="Matthew Weber" userId="cb8fa425-774b-40a7-b0f2-d5b57e79fa6f" providerId="ADAL" clId="{BD14552C-0A25-4424-B882-72BAD75FEC91}" dt="2024-07-26T17:21:31.432" v="8939" actId="20577"/>
          <ac:spMkLst>
            <pc:docMk/>
            <pc:sldMk cId="920686963" sldId="278"/>
            <ac:spMk id="3" creationId="{11F269D4-9159-27A6-1673-C39FCC147274}"/>
          </ac:spMkLst>
        </pc:spChg>
        <pc:spChg chg="mod">
          <ac:chgData name="Matthew Weber" userId="cb8fa425-774b-40a7-b0f2-d5b57e79fa6f" providerId="ADAL" clId="{BD14552C-0A25-4424-B882-72BAD75FEC91}" dt="2024-07-27T16:44:24.677" v="11860" actId="1076"/>
          <ac:spMkLst>
            <pc:docMk/>
            <pc:sldMk cId="920686963" sldId="278"/>
            <ac:spMk id="4" creationId="{9E5F1471-65BB-8F20-076C-32DEF2B68C92}"/>
          </ac:spMkLst>
        </pc:spChg>
        <pc:spChg chg="mod">
          <ac:chgData name="Matthew Weber" userId="cb8fa425-774b-40a7-b0f2-d5b57e79fa6f" providerId="ADAL" clId="{BD14552C-0A25-4424-B882-72BAD75FEC91}" dt="2024-07-27T16:44:21.405" v="11859" actId="1076"/>
          <ac:spMkLst>
            <pc:docMk/>
            <pc:sldMk cId="920686963" sldId="278"/>
            <ac:spMk id="5" creationId="{9F2E546D-2D7F-EF7F-0E83-FF8F5B224DFF}"/>
          </ac:spMkLst>
        </pc:spChg>
        <pc:spChg chg="mod">
          <ac:chgData name="Matthew Weber" userId="cb8fa425-774b-40a7-b0f2-d5b57e79fa6f" providerId="ADAL" clId="{BD14552C-0A25-4424-B882-72BAD75FEC91}" dt="2024-07-26T12:59:38.241" v="3485"/>
          <ac:spMkLst>
            <pc:docMk/>
            <pc:sldMk cId="920686963" sldId="278"/>
            <ac:spMk id="24" creationId="{1AD55DF8-1785-A121-977D-B6D4B1C44469}"/>
          </ac:spMkLst>
        </pc:spChg>
        <pc:spChg chg="mod ord">
          <ac:chgData name="Matthew Weber" userId="cb8fa425-774b-40a7-b0f2-d5b57e79fa6f" providerId="ADAL" clId="{BD14552C-0A25-4424-B882-72BAD75FEC91}" dt="2024-07-26T17:22:41.187" v="8954" actId="1076"/>
          <ac:spMkLst>
            <pc:docMk/>
            <pc:sldMk cId="920686963" sldId="278"/>
            <ac:spMk id="25" creationId="{139E2675-8E92-F375-3C16-DFFA4E7987E3}"/>
          </ac:spMkLst>
        </pc:spChg>
        <pc:spChg chg="mod">
          <ac:chgData name="Matthew Weber" userId="cb8fa425-774b-40a7-b0f2-d5b57e79fa6f" providerId="ADAL" clId="{BD14552C-0A25-4424-B882-72BAD75FEC91}" dt="2024-07-26T12:59:38.241" v="3485"/>
          <ac:spMkLst>
            <pc:docMk/>
            <pc:sldMk cId="920686963" sldId="278"/>
            <ac:spMk id="28" creationId="{5B3E4127-6A19-0099-11EB-33E376C6BB5C}"/>
          </ac:spMkLst>
        </pc:spChg>
        <pc:spChg chg="del mod">
          <ac:chgData name="Matthew Weber" userId="cb8fa425-774b-40a7-b0f2-d5b57e79fa6f" providerId="ADAL" clId="{BD14552C-0A25-4424-B882-72BAD75FEC91}" dt="2024-07-26T17:20:38.505" v="8885" actId="478"/>
          <ac:spMkLst>
            <pc:docMk/>
            <pc:sldMk cId="920686963" sldId="278"/>
            <ac:spMk id="29" creationId="{2D752814-EE0C-3618-8D08-133E6AB2E70C}"/>
          </ac:spMkLst>
        </pc:spChg>
        <pc:grpChg chg="del">
          <ac:chgData name="Matthew Weber" userId="cb8fa425-774b-40a7-b0f2-d5b57e79fa6f" providerId="ADAL" clId="{BD14552C-0A25-4424-B882-72BAD75FEC91}" dt="2024-07-26T12:59:20.502" v="3484" actId="478"/>
          <ac:grpSpMkLst>
            <pc:docMk/>
            <pc:sldMk cId="920686963" sldId="278"/>
            <ac:grpSpMk id="2" creationId="{D22E100F-19F3-A66A-2701-4DB53A3B77AA}"/>
          </ac:grpSpMkLst>
        </pc:grpChg>
        <pc:grpChg chg="add mod">
          <ac:chgData name="Matthew Weber" userId="cb8fa425-774b-40a7-b0f2-d5b57e79fa6f" providerId="ADAL" clId="{BD14552C-0A25-4424-B882-72BAD75FEC91}" dt="2024-07-26T12:59:38.241" v="3485"/>
          <ac:grpSpMkLst>
            <pc:docMk/>
            <pc:sldMk cId="920686963" sldId="278"/>
            <ac:grpSpMk id="19" creationId="{5BDBBBD4-E0EE-98EA-81C8-B33D4213FB8C}"/>
          </ac:grpSpMkLst>
        </pc:grpChg>
        <pc:grpChg chg="add mod">
          <ac:chgData name="Matthew Weber" userId="cb8fa425-774b-40a7-b0f2-d5b57e79fa6f" providerId="ADAL" clId="{BD14552C-0A25-4424-B882-72BAD75FEC91}" dt="2024-07-26T12:59:38.241" v="3485"/>
          <ac:grpSpMkLst>
            <pc:docMk/>
            <pc:sldMk cId="920686963" sldId="278"/>
            <ac:grpSpMk id="22" creationId="{72D86D38-E509-8B66-9DBF-7B60C1B2FD42}"/>
          </ac:grpSpMkLst>
        </pc:grpChg>
        <pc:grpChg chg="add mod">
          <ac:chgData name="Matthew Weber" userId="cb8fa425-774b-40a7-b0f2-d5b57e79fa6f" providerId="ADAL" clId="{BD14552C-0A25-4424-B882-72BAD75FEC91}" dt="2024-07-26T12:59:38.241" v="3485"/>
          <ac:grpSpMkLst>
            <pc:docMk/>
            <pc:sldMk cId="920686963" sldId="278"/>
            <ac:grpSpMk id="26" creationId="{CA8B0225-C1F7-D745-C2D0-EEB47042BED9}"/>
          </ac:grpSpMkLst>
        </pc:grpChg>
        <pc:picChg chg="mod">
          <ac:chgData name="Matthew Weber" userId="cb8fa425-774b-40a7-b0f2-d5b57e79fa6f" providerId="ADAL" clId="{BD14552C-0A25-4424-B882-72BAD75FEC91}" dt="2024-07-26T12:59:38.241" v="3485"/>
          <ac:picMkLst>
            <pc:docMk/>
            <pc:sldMk cId="920686963" sldId="278"/>
            <ac:picMk id="20" creationId="{5946DADC-4646-1EDC-8E7E-689B856C15B5}"/>
          </ac:picMkLst>
        </pc:picChg>
        <pc:picChg chg="mod">
          <ac:chgData name="Matthew Weber" userId="cb8fa425-774b-40a7-b0f2-d5b57e79fa6f" providerId="ADAL" clId="{BD14552C-0A25-4424-B882-72BAD75FEC91}" dt="2024-07-26T12:59:38.241" v="3485"/>
          <ac:picMkLst>
            <pc:docMk/>
            <pc:sldMk cId="920686963" sldId="278"/>
            <ac:picMk id="23" creationId="{380DEEB4-C165-C31F-225C-191500DC363A}"/>
          </ac:picMkLst>
        </pc:picChg>
        <pc:picChg chg="mod">
          <ac:chgData name="Matthew Weber" userId="cb8fa425-774b-40a7-b0f2-d5b57e79fa6f" providerId="ADAL" clId="{BD14552C-0A25-4424-B882-72BAD75FEC91}" dt="2024-07-26T12:59:38.241" v="3485"/>
          <ac:picMkLst>
            <pc:docMk/>
            <pc:sldMk cId="920686963" sldId="278"/>
            <ac:picMk id="27" creationId="{A4D42B09-4BB8-0944-AC21-2F8214AC24B7}"/>
          </ac:picMkLst>
        </pc:picChg>
        <pc:cxnChg chg="mod">
          <ac:chgData name="Matthew Weber" userId="cb8fa425-774b-40a7-b0f2-d5b57e79fa6f" providerId="ADAL" clId="{BD14552C-0A25-4424-B882-72BAD75FEC91}" dt="2024-07-26T12:59:38.241" v="3485"/>
          <ac:cxnSpMkLst>
            <pc:docMk/>
            <pc:sldMk cId="920686963" sldId="278"/>
            <ac:cxnSpMk id="21" creationId="{4BF6A37A-1DFC-EF28-321B-77D866180C1B}"/>
          </ac:cxnSpMkLst>
        </pc:cxnChg>
      </pc:sldChg>
      <pc:sldChg chg="addSp delSp modSp mod">
        <pc:chgData name="Matthew Weber" userId="cb8fa425-774b-40a7-b0f2-d5b57e79fa6f" providerId="ADAL" clId="{BD14552C-0A25-4424-B882-72BAD75FEC91}" dt="2024-08-12T15:00:00.287" v="12849" actId="20577"/>
        <pc:sldMkLst>
          <pc:docMk/>
          <pc:sldMk cId="377418568" sldId="279"/>
        </pc:sldMkLst>
        <pc:spChg chg="add mod">
          <ac:chgData name="Matthew Weber" userId="cb8fa425-774b-40a7-b0f2-d5b57e79fa6f" providerId="ADAL" clId="{BD14552C-0A25-4424-B882-72BAD75FEC91}" dt="2024-07-26T17:23:07.070" v="8977" actId="14100"/>
          <ac:spMkLst>
            <pc:docMk/>
            <pc:sldMk cId="377418568" sldId="279"/>
            <ac:spMk id="2" creationId="{46E65941-AD5A-604B-0419-39B6E688789A}"/>
          </ac:spMkLst>
        </pc:spChg>
        <pc:spChg chg="add del mod">
          <ac:chgData name="Matthew Weber" userId="cb8fa425-774b-40a7-b0f2-d5b57e79fa6f" providerId="ADAL" clId="{BD14552C-0A25-4424-B882-72BAD75FEC91}" dt="2024-07-26T13:00:58.484" v="3499" actId="478"/>
          <ac:spMkLst>
            <pc:docMk/>
            <pc:sldMk cId="377418568" sldId="279"/>
            <ac:spMk id="3" creationId="{C0A2DA6B-2A37-77D6-E83F-8599AB355482}"/>
          </ac:spMkLst>
        </pc:spChg>
        <pc:spChg chg="mod">
          <ac:chgData name="Matthew Weber" userId="cb8fa425-774b-40a7-b0f2-d5b57e79fa6f" providerId="ADAL" clId="{BD14552C-0A25-4424-B882-72BAD75FEC91}" dt="2024-07-27T16:45:58.660" v="11865" actId="1076"/>
          <ac:spMkLst>
            <pc:docMk/>
            <pc:sldMk cId="377418568" sldId="279"/>
            <ac:spMk id="4" creationId="{9E5F1471-65BB-8F20-076C-32DEF2B68C92}"/>
          </ac:spMkLst>
        </pc:spChg>
        <pc:spChg chg="mod">
          <ac:chgData name="Matthew Weber" userId="cb8fa425-774b-40a7-b0f2-d5b57e79fa6f" providerId="ADAL" clId="{BD14552C-0A25-4424-B882-72BAD75FEC91}" dt="2024-08-12T15:00:00.287" v="12849" actId="20577"/>
          <ac:spMkLst>
            <pc:docMk/>
            <pc:sldMk cId="377418568" sldId="279"/>
            <ac:spMk id="5" creationId="{9F2E546D-2D7F-EF7F-0E83-FF8F5B224DFF}"/>
          </ac:spMkLst>
        </pc:spChg>
        <pc:spChg chg="add mod">
          <ac:chgData name="Matthew Weber" userId="cb8fa425-774b-40a7-b0f2-d5b57e79fa6f" providerId="ADAL" clId="{BD14552C-0A25-4424-B882-72BAD75FEC91}" dt="2024-08-12T13:36:38.672" v="12476"/>
          <ac:spMkLst>
            <pc:docMk/>
            <pc:sldMk cId="377418568" sldId="279"/>
            <ac:spMk id="6" creationId="{51DE4B2B-9176-0C26-A284-EEFD7095BCD4}"/>
          </ac:spMkLst>
        </pc:spChg>
        <pc:spChg chg="add mod">
          <ac:chgData name="Matthew Weber" userId="cb8fa425-774b-40a7-b0f2-d5b57e79fa6f" providerId="ADAL" clId="{BD14552C-0A25-4424-B882-72BAD75FEC91}" dt="2024-08-12T13:36:44.742" v="12477"/>
          <ac:spMkLst>
            <pc:docMk/>
            <pc:sldMk cId="377418568" sldId="279"/>
            <ac:spMk id="7" creationId="{794BA5A3-C9F6-AB1C-4A76-5F65423224F8}"/>
          </ac:spMkLst>
        </pc:spChg>
        <pc:spChg chg="add mod">
          <ac:chgData name="Matthew Weber" userId="cb8fa425-774b-40a7-b0f2-d5b57e79fa6f" providerId="ADAL" clId="{BD14552C-0A25-4424-B882-72BAD75FEC91}" dt="2024-08-12T13:36:51.466" v="12478"/>
          <ac:spMkLst>
            <pc:docMk/>
            <pc:sldMk cId="377418568" sldId="279"/>
            <ac:spMk id="8" creationId="{69832AFD-15F8-C6C3-6D6F-AD52FC6D7B5B}"/>
          </ac:spMkLst>
        </pc:spChg>
        <pc:spChg chg="add mod">
          <ac:chgData name="Matthew Weber" userId="cb8fa425-774b-40a7-b0f2-d5b57e79fa6f" providerId="ADAL" clId="{BD14552C-0A25-4424-B882-72BAD75FEC91}" dt="2024-08-12T13:36:58.325" v="12479"/>
          <ac:spMkLst>
            <pc:docMk/>
            <pc:sldMk cId="377418568" sldId="279"/>
            <ac:spMk id="9" creationId="{DDBAE3CA-92BF-5409-08C4-BFA0E13017EB}"/>
          </ac:spMkLst>
        </pc:spChg>
        <pc:spChg chg="mod">
          <ac:chgData name="Matthew Weber" userId="cb8fa425-774b-40a7-b0f2-d5b57e79fa6f" providerId="ADAL" clId="{BD14552C-0A25-4424-B882-72BAD75FEC91}" dt="2024-07-26T13:00:34.812" v="3495"/>
          <ac:spMkLst>
            <pc:docMk/>
            <pc:sldMk cId="377418568" sldId="279"/>
            <ac:spMk id="9" creationId="{EF0A0C4C-E7B0-7BC0-0B81-35D34F0EE666}"/>
          </ac:spMkLst>
        </pc:spChg>
        <pc:spChg chg="add mod">
          <ac:chgData name="Matthew Weber" userId="cb8fa425-774b-40a7-b0f2-d5b57e79fa6f" providerId="ADAL" clId="{BD14552C-0A25-4424-B882-72BAD75FEC91}" dt="2024-08-12T13:37:17.593" v="12481" actId="1076"/>
          <ac:spMkLst>
            <pc:docMk/>
            <pc:sldMk cId="377418568" sldId="279"/>
            <ac:spMk id="10" creationId="{6B8D025E-EE22-AC92-033C-B24B0B416CC1}"/>
          </ac:spMkLst>
        </pc:spChg>
        <pc:spChg chg="mod">
          <ac:chgData name="Matthew Weber" userId="cb8fa425-774b-40a7-b0f2-d5b57e79fa6f" providerId="ADAL" clId="{BD14552C-0A25-4424-B882-72BAD75FEC91}" dt="2024-07-26T13:00:34.812" v="3495"/>
          <ac:spMkLst>
            <pc:docMk/>
            <pc:sldMk cId="377418568" sldId="279"/>
            <ac:spMk id="11" creationId="{46279D9B-F50B-BA50-A3AB-A129BDACBA43}"/>
          </ac:spMkLst>
        </pc:spChg>
        <pc:spChg chg="add mod">
          <ac:chgData name="Matthew Weber" userId="cb8fa425-774b-40a7-b0f2-d5b57e79fa6f" providerId="ADAL" clId="{BD14552C-0A25-4424-B882-72BAD75FEC91}" dt="2024-08-12T13:56:51.391" v="12630"/>
          <ac:spMkLst>
            <pc:docMk/>
            <pc:sldMk cId="377418568" sldId="279"/>
            <ac:spMk id="11" creationId="{9C932453-47B4-B255-9236-ED49F13E79D9}"/>
          </ac:spMkLst>
        </pc:spChg>
        <pc:spChg chg="mod">
          <ac:chgData name="Matthew Weber" userId="cb8fa425-774b-40a7-b0f2-d5b57e79fa6f" providerId="ADAL" clId="{BD14552C-0A25-4424-B882-72BAD75FEC91}" dt="2024-07-26T13:00:34.812" v="3495"/>
          <ac:spMkLst>
            <pc:docMk/>
            <pc:sldMk cId="377418568" sldId="279"/>
            <ac:spMk id="12" creationId="{86E47743-8CDA-A793-6A54-306B75F41431}"/>
          </ac:spMkLst>
        </pc:spChg>
        <pc:spChg chg="mod">
          <ac:chgData name="Matthew Weber" userId="cb8fa425-774b-40a7-b0f2-d5b57e79fa6f" providerId="ADAL" clId="{BD14552C-0A25-4424-B882-72BAD75FEC91}" dt="2024-07-26T13:00:34.812" v="3495"/>
          <ac:spMkLst>
            <pc:docMk/>
            <pc:sldMk cId="377418568" sldId="279"/>
            <ac:spMk id="14" creationId="{EDB769F2-1581-2D17-E4CB-C07A10591202}"/>
          </ac:spMkLst>
        </pc:spChg>
        <pc:spChg chg="mod">
          <ac:chgData name="Matthew Weber" userId="cb8fa425-774b-40a7-b0f2-d5b57e79fa6f" providerId="ADAL" clId="{BD14552C-0A25-4424-B882-72BAD75FEC91}" dt="2024-07-26T13:00:34.812" v="3495"/>
          <ac:spMkLst>
            <pc:docMk/>
            <pc:sldMk cId="377418568" sldId="279"/>
            <ac:spMk id="18" creationId="{C17105A5-E8BE-80D2-0380-60AE8AFAD637}"/>
          </ac:spMkLst>
        </pc:spChg>
        <pc:spChg chg="mod">
          <ac:chgData name="Matthew Weber" userId="cb8fa425-774b-40a7-b0f2-d5b57e79fa6f" providerId="ADAL" clId="{BD14552C-0A25-4424-B882-72BAD75FEC91}" dt="2024-07-26T13:00:34.812" v="3495"/>
          <ac:spMkLst>
            <pc:docMk/>
            <pc:sldMk cId="377418568" sldId="279"/>
            <ac:spMk id="19" creationId="{B2F4F5D6-6E0F-E94B-95B9-D03984BED7ED}"/>
          </ac:spMkLst>
        </pc:spChg>
        <pc:spChg chg="mod">
          <ac:chgData name="Matthew Weber" userId="cb8fa425-774b-40a7-b0f2-d5b57e79fa6f" providerId="ADAL" clId="{BD14552C-0A25-4424-B882-72BAD75FEC91}" dt="2024-07-26T13:00:34.812" v="3495"/>
          <ac:spMkLst>
            <pc:docMk/>
            <pc:sldMk cId="377418568" sldId="279"/>
            <ac:spMk id="20" creationId="{A2BA4D6B-7DF3-1028-9DC1-AED0150ECACE}"/>
          </ac:spMkLst>
        </pc:spChg>
        <pc:spChg chg="mod">
          <ac:chgData name="Matthew Weber" userId="cb8fa425-774b-40a7-b0f2-d5b57e79fa6f" providerId="ADAL" clId="{BD14552C-0A25-4424-B882-72BAD75FEC91}" dt="2024-07-26T13:01:05.402" v="3501"/>
          <ac:spMkLst>
            <pc:docMk/>
            <pc:sldMk cId="377418568" sldId="279"/>
            <ac:spMk id="23" creationId="{3985B9E0-9BE4-DAC9-5F97-553CE5A8FC86}"/>
          </ac:spMkLst>
        </pc:spChg>
        <pc:spChg chg="mod">
          <ac:chgData name="Matthew Weber" userId="cb8fa425-774b-40a7-b0f2-d5b57e79fa6f" providerId="ADAL" clId="{BD14552C-0A25-4424-B882-72BAD75FEC91}" dt="2024-07-26T13:01:05.402" v="3501"/>
          <ac:spMkLst>
            <pc:docMk/>
            <pc:sldMk cId="377418568" sldId="279"/>
            <ac:spMk id="24" creationId="{49F51807-D1F6-C562-F81F-CC5012D3BAC5}"/>
          </ac:spMkLst>
        </pc:spChg>
        <pc:spChg chg="mod">
          <ac:chgData name="Matthew Weber" userId="cb8fa425-774b-40a7-b0f2-d5b57e79fa6f" providerId="ADAL" clId="{BD14552C-0A25-4424-B882-72BAD75FEC91}" dt="2024-07-26T13:01:05.402" v="3501"/>
          <ac:spMkLst>
            <pc:docMk/>
            <pc:sldMk cId="377418568" sldId="279"/>
            <ac:spMk id="25" creationId="{C76B90D7-A582-E836-0E45-89D06418D580}"/>
          </ac:spMkLst>
        </pc:spChg>
        <pc:spChg chg="mod">
          <ac:chgData name="Matthew Weber" userId="cb8fa425-774b-40a7-b0f2-d5b57e79fa6f" providerId="ADAL" clId="{BD14552C-0A25-4424-B882-72BAD75FEC91}" dt="2024-07-26T13:01:05.402" v="3501"/>
          <ac:spMkLst>
            <pc:docMk/>
            <pc:sldMk cId="377418568" sldId="279"/>
            <ac:spMk id="26" creationId="{2A7E3157-5A79-F800-0BD5-609DC6F8C716}"/>
          </ac:spMkLst>
        </pc:spChg>
        <pc:spChg chg="del mod">
          <ac:chgData name="Matthew Weber" userId="cb8fa425-774b-40a7-b0f2-d5b57e79fa6f" providerId="ADAL" clId="{BD14552C-0A25-4424-B882-72BAD75FEC91}" dt="2024-07-26T13:01:11.950" v="3502" actId="478"/>
          <ac:spMkLst>
            <pc:docMk/>
            <pc:sldMk cId="377418568" sldId="279"/>
            <ac:spMk id="27" creationId="{84FB2D5B-4D3B-72A1-E044-BE1C529C89EF}"/>
          </ac:spMkLst>
        </pc:spChg>
        <pc:grpChg chg="del">
          <ac:chgData name="Matthew Weber" userId="cb8fa425-774b-40a7-b0f2-d5b57e79fa6f" providerId="ADAL" clId="{BD14552C-0A25-4424-B882-72BAD75FEC91}" dt="2024-07-26T12:59:58.920" v="3492" actId="478"/>
          <ac:grpSpMkLst>
            <pc:docMk/>
            <pc:sldMk cId="377418568" sldId="279"/>
            <ac:grpSpMk id="2" creationId="{8E60685D-CC8B-536C-F82F-2D88A0A573E4}"/>
          </ac:grpSpMkLst>
        </pc:grpChg>
        <pc:grpChg chg="add del mod">
          <ac:chgData name="Matthew Weber" userId="cb8fa425-774b-40a7-b0f2-d5b57e79fa6f" providerId="ADAL" clId="{BD14552C-0A25-4424-B882-72BAD75FEC91}" dt="2024-07-26T13:00:50.843" v="3496" actId="478"/>
          <ac:grpSpMkLst>
            <pc:docMk/>
            <pc:sldMk cId="377418568" sldId="279"/>
            <ac:grpSpMk id="7" creationId="{1527409C-AFD2-12C7-5E69-9AE138BC682D}"/>
          </ac:grpSpMkLst>
        </pc:grpChg>
        <pc:grpChg chg="mod">
          <ac:chgData name="Matthew Weber" userId="cb8fa425-774b-40a7-b0f2-d5b57e79fa6f" providerId="ADAL" clId="{BD14552C-0A25-4424-B882-72BAD75FEC91}" dt="2024-07-26T13:00:34.812" v="3495"/>
          <ac:grpSpMkLst>
            <pc:docMk/>
            <pc:sldMk cId="377418568" sldId="279"/>
            <ac:grpSpMk id="8" creationId="{3FF45F7B-B9E5-B4EC-19B4-20F74937E07F}"/>
          </ac:grpSpMkLst>
        </pc:grpChg>
        <pc:grpChg chg="add del mod">
          <ac:chgData name="Matthew Weber" userId="cb8fa425-774b-40a7-b0f2-d5b57e79fa6f" providerId="ADAL" clId="{BD14552C-0A25-4424-B882-72BAD75FEC91}" dt="2024-07-26T13:00:58.865" v="3500" actId="478"/>
          <ac:grpSpMkLst>
            <pc:docMk/>
            <pc:sldMk cId="377418568" sldId="279"/>
            <ac:grpSpMk id="16" creationId="{9F1757ED-DEB6-673D-F24C-92D28ED12928}"/>
          </ac:grpSpMkLst>
        </pc:grpChg>
        <pc:grpChg chg="mod">
          <ac:chgData name="Matthew Weber" userId="cb8fa425-774b-40a7-b0f2-d5b57e79fa6f" providerId="ADAL" clId="{BD14552C-0A25-4424-B882-72BAD75FEC91}" dt="2024-07-26T13:00:34.812" v="3495"/>
          <ac:grpSpMkLst>
            <pc:docMk/>
            <pc:sldMk cId="377418568" sldId="279"/>
            <ac:grpSpMk id="17" creationId="{651777D5-D5E7-D22B-55C9-A47EBA96E8BF}"/>
          </ac:grpSpMkLst>
        </pc:grpChg>
        <pc:grpChg chg="add mod">
          <ac:chgData name="Matthew Weber" userId="cb8fa425-774b-40a7-b0f2-d5b57e79fa6f" providerId="ADAL" clId="{BD14552C-0A25-4424-B882-72BAD75FEC91}" dt="2024-07-26T13:01:05.402" v="3501"/>
          <ac:grpSpMkLst>
            <pc:docMk/>
            <pc:sldMk cId="377418568" sldId="279"/>
            <ac:grpSpMk id="21" creationId="{B6A3F0F4-7463-45B9-C10D-A374DF7B1A6E}"/>
          </ac:grpSpMkLst>
        </pc:grpChg>
        <pc:grpChg chg="mod">
          <ac:chgData name="Matthew Weber" userId="cb8fa425-774b-40a7-b0f2-d5b57e79fa6f" providerId="ADAL" clId="{BD14552C-0A25-4424-B882-72BAD75FEC91}" dt="2024-07-26T13:01:05.402" v="3501"/>
          <ac:grpSpMkLst>
            <pc:docMk/>
            <pc:sldMk cId="377418568" sldId="279"/>
            <ac:grpSpMk id="22" creationId="{ED5B4718-447F-2EB4-B8FC-D2FBD922059A}"/>
          </ac:grpSpMkLst>
        </pc:grpChg>
      </pc:sldChg>
      <pc:sldChg chg="addSp delSp modSp mod">
        <pc:chgData name="Matthew Weber" userId="cb8fa425-774b-40a7-b0f2-d5b57e79fa6f" providerId="ADAL" clId="{BD14552C-0A25-4424-B882-72BAD75FEC91}" dt="2024-08-12T13:56:23.080" v="12627"/>
        <pc:sldMkLst>
          <pc:docMk/>
          <pc:sldMk cId="1023261780" sldId="280"/>
        </pc:sldMkLst>
        <pc:spChg chg="add mod">
          <ac:chgData name="Matthew Weber" userId="cb8fa425-774b-40a7-b0f2-d5b57e79fa6f" providerId="ADAL" clId="{BD14552C-0A25-4424-B882-72BAD75FEC91}" dt="2024-08-12T13:31:52.110" v="12385"/>
          <ac:spMkLst>
            <pc:docMk/>
            <pc:sldMk cId="1023261780" sldId="280"/>
            <ac:spMk id="2" creationId="{23A76676-7FFF-FAC9-02E5-BB3473269EE0}"/>
          </ac:spMkLst>
        </pc:spChg>
        <pc:spChg chg="add del">
          <ac:chgData name="Matthew Weber" userId="cb8fa425-774b-40a7-b0f2-d5b57e79fa6f" providerId="ADAL" clId="{BD14552C-0A25-4424-B882-72BAD75FEC91}" dt="2024-07-26T17:02:45.261" v="8334" actId="478"/>
          <ac:spMkLst>
            <pc:docMk/>
            <pc:sldMk cId="1023261780" sldId="280"/>
            <ac:spMk id="3" creationId="{BF2DD2C4-5EA7-B728-67E8-42291A3132C6}"/>
          </ac:spMkLst>
        </pc:spChg>
        <pc:spChg chg="add mod">
          <ac:chgData name="Matthew Weber" userId="cb8fa425-774b-40a7-b0f2-d5b57e79fa6f" providerId="ADAL" clId="{BD14552C-0A25-4424-B882-72BAD75FEC91}" dt="2024-08-12T13:32:27.774" v="12394" actId="20577"/>
          <ac:spMkLst>
            <pc:docMk/>
            <pc:sldMk cId="1023261780" sldId="280"/>
            <ac:spMk id="3" creationId="{FBDAF945-209E-FCB7-588A-96B03BBB77EC}"/>
          </ac:spMkLst>
        </pc:spChg>
        <pc:spChg chg="mod">
          <ac:chgData name="Matthew Weber" userId="cb8fa425-774b-40a7-b0f2-d5b57e79fa6f" providerId="ADAL" clId="{BD14552C-0A25-4424-B882-72BAD75FEC91}" dt="2024-07-26T12:52:25.051" v="3425" actId="20577"/>
          <ac:spMkLst>
            <pc:docMk/>
            <pc:sldMk cId="1023261780" sldId="280"/>
            <ac:spMk id="4" creationId="{65ECD87A-DCCD-81F9-88EB-D08778CDAE02}"/>
          </ac:spMkLst>
        </pc:spChg>
        <pc:spChg chg="mod">
          <ac:chgData name="Matthew Weber" userId="cb8fa425-774b-40a7-b0f2-d5b57e79fa6f" providerId="ADAL" clId="{BD14552C-0A25-4424-B882-72BAD75FEC91}" dt="2024-08-02T19:00:37.124" v="12125" actId="20577"/>
          <ac:spMkLst>
            <pc:docMk/>
            <pc:sldMk cId="1023261780" sldId="280"/>
            <ac:spMk id="5" creationId="{7AF545DB-22B2-2F93-3A67-F3BE21C798E1}"/>
          </ac:spMkLst>
        </pc:spChg>
        <pc:spChg chg="add mod">
          <ac:chgData name="Matthew Weber" userId="cb8fa425-774b-40a7-b0f2-d5b57e79fa6f" providerId="ADAL" clId="{BD14552C-0A25-4424-B882-72BAD75FEC91}" dt="2024-07-26T17:02:55.204" v="8337" actId="20577"/>
          <ac:spMkLst>
            <pc:docMk/>
            <pc:sldMk cId="1023261780" sldId="280"/>
            <ac:spMk id="6" creationId="{A6E0C980-21EE-EFF2-EEAA-C72D9B33B330}"/>
          </ac:spMkLst>
        </pc:spChg>
        <pc:spChg chg="mod">
          <ac:chgData name="Matthew Weber" userId="cb8fa425-774b-40a7-b0f2-d5b57e79fa6f" providerId="ADAL" clId="{BD14552C-0A25-4424-B882-72BAD75FEC91}" dt="2024-07-25T19:59:20.362" v="2779"/>
          <ac:spMkLst>
            <pc:docMk/>
            <pc:sldMk cId="1023261780" sldId="280"/>
            <ac:spMk id="7" creationId="{530D8706-4DAE-59C6-DD53-66BA8B77ADCA}"/>
          </ac:spMkLst>
        </pc:spChg>
        <pc:spChg chg="add mod">
          <ac:chgData name="Matthew Weber" userId="cb8fa425-774b-40a7-b0f2-d5b57e79fa6f" providerId="ADAL" clId="{BD14552C-0A25-4424-B882-72BAD75FEC91}" dt="2024-08-12T13:33:01.145" v="12406" actId="20577"/>
          <ac:spMkLst>
            <pc:docMk/>
            <pc:sldMk cId="1023261780" sldId="280"/>
            <ac:spMk id="7" creationId="{BF2AB4C9-E1B4-7E9A-E400-423C42C15BAE}"/>
          </ac:spMkLst>
        </pc:spChg>
        <pc:spChg chg="add mod">
          <ac:chgData name="Matthew Weber" userId="cb8fa425-774b-40a7-b0f2-d5b57e79fa6f" providerId="ADAL" clId="{BD14552C-0A25-4424-B882-72BAD75FEC91}" dt="2024-08-12T13:33:57.319" v="12429" actId="20577"/>
          <ac:spMkLst>
            <pc:docMk/>
            <pc:sldMk cId="1023261780" sldId="280"/>
            <ac:spMk id="8" creationId="{1930F158-005D-8F0C-DA00-E2901C6B916B}"/>
          </ac:spMkLst>
        </pc:spChg>
        <pc:spChg chg="mod">
          <ac:chgData name="Matthew Weber" userId="cb8fa425-774b-40a7-b0f2-d5b57e79fa6f" providerId="ADAL" clId="{BD14552C-0A25-4424-B882-72BAD75FEC91}" dt="2024-07-25T19:59:20.362" v="2779"/>
          <ac:spMkLst>
            <pc:docMk/>
            <pc:sldMk cId="1023261780" sldId="280"/>
            <ac:spMk id="8" creationId="{DA36DA20-BD6D-AA6E-74E8-F213DA208387}"/>
          </ac:spMkLst>
        </pc:spChg>
        <pc:spChg chg="add mod">
          <ac:chgData name="Matthew Weber" userId="cb8fa425-774b-40a7-b0f2-d5b57e79fa6f" providerId="ADAL" clId="{BD14552C-0A25-4424-B882-72BAD75FEC91}" dt="2024-08-12T13:34:02.407" v="12440" actId="20577"/>
          <ac:spMkLst>
            <pc:docMk/>
            <pc:sldMk cId="1023261780" sldId="280"/>
            <ac:spMk id="9" creationId="{C50EAEE8-FE23-947C-887A-74EA951BB0AA}"/>
          </ac:spMkLst>
        </pc:spChg>
        <pc:spChg chg="add mod">
          <ac:chgData name="Matthew Weber" userId="cb8fa425-774b-40a7-b0f2-d5b57e79fa6f" providerId="ADAL" clId="{BD14552C-0A25-4424-B882-72BAD75FEC91}" dt="2024-08-12T13:56:23.080" v="12627"/>
          <ac:spMkLst>
            <pc:docMk/>
            <pc:sldMk cId="1023261780" sldId="280"/>
            <ac:spMk id="10" creationId="{35679851-1913-81DE-4F86-8823800E1F09}"/>
          </ac:spMkLst>
        </pc:spChg>
        <pc:spChg chg="mod">
          <ac:chgData name="Matthew Weber" userId="cb8fa425-774b-40a7-b0f2-d5b57e79fa6f" providerId="ADAL" clId="{BD14552C-0A25-4424-B882-72BAD75FEC91}" dt="2024-07-25T19:59:20.362" v="2779"/>
          <ac:spMkLst>
            <pc:docMk/>
            <pc:sldMk cId="1023261780" sldId="280"/>
            <ac:spMk id="12" creationId="{5E9C60C4-4032-EBAC-8662-AF0D0FC2305B}"/>
          </ac:spMkLst>
        </pc:spChg>
        <pc:spChg chg="mod">
          <ac:chgData name="Matthew Weber" userId="cb8fa425-774b-40a7-b0f2-d5b57e79fa6f" providerId="ADAL" clId="{BD14552C-0A25-4424-B882-72BAD75FEC91}" dt="2024-07-25T19:59:20.362" v="2779"/>
          <ac:spMkLst>
            <pc:docMk/>
            <pc:sldMk cId="1023261780" sldId="280"/>
            <ac:spMk id="14" creationId="{52EA0B60-BBC5-C7A1-AEEE-E0421806F789}"/>
          </ac:spMkLst>
        </pc:spChg>
        <pc:spChg chg="mod">
          <ac:chgData name="Matthew Weber" userId="cb8fa425-774b-40a7-b0f2-d5b57e79fa6f" providerId="ADAL" clId="{BD14552C-0A25-4424-B882-72BAD75FEC91}" dt="2024-07-25T19:59:20.362" v="2779"/>
          <ac:spMkLst>
            <pc:docMk/>
            <pc:sldMk cId="1023261780" sldId="280"/>
            <ac:spMk id="17" creationId="{10B2F4FD-C5F9-0B41-315E-32B64B98FF36}"/>
          </ac:spMkLst>
        </pc:spChg>
        <pc:spChg chg="mod">
          <ac:chgData name="Matthew Weber" userId="cb8fa425-774b-40a7-b0f2-d5b57e79fa6f" providerId="ADAL" clId="{BD14552C-0A25-4424-B882-72BAD75FEC91}" dt="2024-07-25T19:59:20.362" v="2779"/>
          <ac:spMkLst>
            <pc:docMk/>
            <pc:sldMk cId="1023261780" sldId="280"/>
            <ac:spMk id="18" creationId="{EA2A8387-DDF5-4CA9-3910-BD88B19683A0}"/>
          </ac:spMkLst>
        </pc:spChg>
        <pc:spChg chg="mod">
          <ac:chgData name="Matthew Weber" userId="cb8fa425-774b-40a7-b0f2-d5b57e79fa6f" providerId="ADAL" clId="{BD14552C-0A25-4424-B882-72BAD75FEC91}" dt="2024-07-25T19:59:46.408" v="2783"/>
          <ac:spMkLst>
            <pc:docMk/>
            <pc:sldMk cId="1023261780" sldId="280"/>
            <ac:spMk id="21" creationId="{278BD330-F01C-910E-E8A4-7095328E477F}"/>
          </ac:spMkLst>
        </pc:spChg>
        <pc:spChg chg="mod">
          <ac:chgData name="Matthew Weber" userId="cb8fa425-774b-40a7-b0f2-d5b57e79fa6f" providerId="ADAL" clId="{BD14552C-0A25-4424-B882-72BAD75FEC91}" dt="2024-07-25T19:59:46.408" v="2783"/>
          <ac:spMkLst>
            <pc:docMk/>
            <pc:sldMk cId="1023261780" sldId="280"/>
            <ac:spMk id="22" creationId="{DB6479E3-0A17-C20E-6233-7E4C751C5496}"/>
          </ac:spMkLst>
        </pc:spChg>
        <pc:spChg chg="del mod">
          <ac:chgData name="Matthew Weber" userId="cb8fa425-774b-40a7-b0f2-d5b57e79fa6f" providerId="ADAL" clId="{BD14552C-0A25-4424-B882-72BAD75FEC91}" dt="2024-07-25T20:00:09.687" v="2787" actId="478"/>
          <ac:spMkLst>
            <pc:docMk/>
            <pc:sldMk cId="1023261780" sldId="280"/>
            <ac:spMk id="23" creationId="{E7F25B4E-EECF-41A1-54DD-915A6DCBAA1B}"/>
          </ac:spMkLst>
        </pc:spChg>
        <pc:spChg chg="del mod">
          <ac:chgData name="Matthew Weber" userId="cb8fa425-774b-40a7-b0f2-d5b57e79fa6f" providerId="ADAL" clId="{BD14552C-0A25-4424-B882-72BAD75FEC91}" dt="2024-07-25T19:59:53.985" v="2784" actId="478"/>
          <ac:spMkLst>
            <pc:docMk/>
            <pc:sldMk cId="1023261780" sldId="280"/>
            <ac:spMk id="24" creationId="{6861A0F2-CC78-70AC-ACAE-1F7351DE711E}"/>
          </ac:spMkLst>
        </pc:spChg>
        <pc:spChg chg="mod">
          <ac:chgData name="Matthew Weber" userId="cb8fa425-774b-40a7-b0f2-d5b57e79fa6f" providerId="ADAL" clId="{BD14552C-0A25-4424-B882-72BAD75FEC91}" dt="2024-07-25T19:59:46.408" v="2783"/>
          <ac:spMkLst>
            <pc:docMk/>
            <pc:sldMk cId="1023261780" sldId="280"/>
            <ac:spMk id="27" creationId="{3A450C18-417E-C86A-5D2F-3A57F0AD8924}"/>
          </ac:spMkLst>
        </pc:spChg>
        <pc:spChg chg="mod">
          <ac:chgData name="Matthew Weber" userId="cb8fa425-774b-40a7-b0f2-d5b57e79fa6f" providerId="ADAL" clId="{BD14552C-0A25-4424-B882-72BAD75FEC91}" dt="2024-07-25T19:59:46.408" v="2783"/>
          <ac:spMkLst>
            <pc:docMk/>
            <pc:sldMk cId="1023261780" sldId="280"/>
            <ac:spMk id="28" creationId="{88D8BFCA-0897-139B-5888-E273CB2709C3}"/>
          </ac:spMkLst>
        </pc:spChg>
        <pc:spChg chg="mod">
          <ac:chgData name="Matthew Weber" userId="cb8fa425-774b-40a7-b0f2-d5b57e79fa6f" providerId="ADAL" clId="{BD14552C-0A25-4424-B882-72BAD75FEC91}" dt="2024-07-25T19:59:46.408" v="2783"/>
          <ac:spMkLst>
            <pc:docMk/>
            <pc:sldMk cId="1023261780" sldId="280"/>
            <ac:spMk id="29" creationId="{994D7255-605F-514E-715A-CC675FEAADC5}"/>
          </ac:spMkLst>
        </pc:spChg>
        <pc:spChg chg="add mod">
          <ac:chgData name="Matthew Weber" userId="cb8fa425-774b-40a7-b0f2-d5b57e79fa6f" providerId="ADAL" clId="{BD14552C-0A25-4424-B882-72BAD75FEC91}" dt="2024-07-25T20:00:24.274" v="2790" actId="1076"/>
          <ac:spMkLst>
            <pc:docMk/>
            <pc:sldMk cId="1023261780" sldId="280"/>
            <ac:spMk id="30" creationId="{3E8938B7-2417-287B-07A8-FDFFA173D315}"/>
          </ac:spMkLst>
        </pc:spChg>
        <pc:spChg chg="add mod">
          <ac:chgData name="Matthew Weber" userId="cb8fa425-774b-40a7-b0f2-d5b57e79fa6f" providerId="ADAL" clId="{BD14552C-0A25-4424-B882-72BAD75FEC91}" dt="2024-07-25T20:00:19.523" v="2789" actId="1076"/>
          <ac:spMkLst>
            <pc:docMk/>
            <pc:sldMk cId="1023261780" sldId="280"/>
            <ac:spMk id="31" creationId="{A7FC7299-1604-A8BF-8C6F-4F1C438F7F7F}"/>
          </ac:spMkLst>
        </pc:spChg>
        <pc:spChg chg="add mod">
          <ac:chgData name="Matthew Weber" userId="cb8fa425-774b-40a7-b0f2-d5b57e79fa6f" providerId="ADAL" clId="{BD14552C-0A25-4424-B882-72BAD75FEC91}" dt="2024-07-26T12:49:23.224" v="3364" actId="1076"/>
          <ac:spMkLst>
            <pc:docMk/>
            <pc:sldMk cId="1023261780" sldId="280"/>
            <ac:spMk id="32" creationId="{025E60B9-7454-68DB-2084-DFC53FEB844E}"/>
          </ac:spMkLst>
        </pc:spChg>
        <pc:grpChg chg="add del mod">
          <ac:chgData name="Matthew Weber" userId="cb8fa425-774b-40a7-b0f2-d5b57e79fa6f" providerId="ADAL" clId="{BD14552C-0A25-4424-B882-72BAD75FEC91}" dt="2024-07-25T19:59:33.260" v="2781" actId="478"/>
          <ac:grpSpMkLst>
            <pc:docMk/>
            <pc:sldMk cId="1023261780" sldId="280"/>
            <ac:grpSpMk id="2" creationId="{1C54AEB4-46F1-2A45-D09D-6CD95605022F}"/>
          </ac:grpSpMkLst>
        </pc:grpChg>
        <pc:grpChg chg="mod">
          <ac:chgData name="Matthew Weber" userId="cb8fa425-774b-40a7-b0f2-d5b57e79fa6f" providerId="ADAL" clId="{BD14552C-0A25-4424-B882-72BAD75FEC91}" dt="2024-07-25T19:59:20.362" v="2779"/>
          <ac:grpSpMkLst>
            <pc:docMk/>
            <pc:sldMk cId="1023261780" sldId="280"/>
            <ac:grpSpMk id="3" creationId="{B326E626-9ADB-825A-CE89-6A8DEDBF0274}"/>
          </ac:grpSpMkLst>
        </pc:grpChg>
        <pc:grpChg chg="del">
          <ac:chgData name="Matthew Weber" userId="cb8fa425-774b-40a7-b0f2-d5b57e79fa6f" providerId="ADAL" clId="{BD14552C-0A25-4424-B882-72BAD75FEC91}" dt="2024-07-25T19:58:55.644" v="2777" actId="478"/>
          <ac:grpSpMkLst>
            <pc:docMk/>
            <pc:sldMk cId="1023261780" sldId="280"/>
            <ac:grpSpMk id="6" creationId="{950A21CE-0808-9842-47D8-2A23D6CCF441}"/>
          </ac:grpSpMkLst>
        </pc:grpChg>
        <pc:grpChg chg="add del mod">
          <ac:chgData name="Matthew Weber" userId="cb8fa425-774b-40a7-b0f2-d5b57e79fa6f" providerId="ADAL" clId="{BD14552C-0A25-4424-B882-72BAD75FEC91}" dt="2024-07-25T19:59:33.260" v="2781" actId="478"/>
          <ac:grpSpMkLst>
            <pc:docMk/>
            <pc:sldMk cId="1023261780" sldId="280"/>
            <ac:grpSpMk id="16" creationId="{87442D07-BC8C-7CAE-C2EA-FC790489F4B5}"/>
          </ac:grpSpMkLst>
        </pc:grpChg>
        <pc:grpChg chg="add mod">
          <ac:chgData name="Matthew Weber" userId="cb8fa425-774b-40a7-b0f2-d5b57e79fa6f" providerId="ADAL" clId="{BD14552C-0A25-4424-B882-72BAD75FEC91}" dt="2024-07-25T19:59:46.408" v="2783"/>
          <ac:grpSpMkLst>
            <pc:docMk/>
            <pc:sldMk cId="1023261780" sldId="280"/>
            <ac:grpSpMk id="19" creationId="{1DD40B85-263C-B450-80F5-9B3E8CD50737}"/>
          </ac:grpSpMkLst>
        </pc:grpChg>
        <pc:grpChg chg="del mod">
          <ac:chgData name="Matthew Weber" userId="cb8fa425-774b-40a7-b0f2-d5b57e79fa6f" providerId="ADAL" clId="{BD14552C-0A25-4424-B882-72BAD75FEC91}" dt="2024-07-25T20:00:09.687" v="2787" actId="478"/>
          <ac:grpSpMkLst>
            <pc:docMk/>
            <pc:sldMk cId="1023261780" sldId="280"/>
            <ac:grpSpMk id="20" creationId="{DEDBB027-13AE-9984-D3AD-7BFFE54AD2B4}"/>
          </ac:grpSpMkLst>
        </pc:grpChg>
        <pc:grpChg chg="add mod">
          <ac:chgData name="Matthew Weber" userId="cb8fa425-774b-40a7-b0f2-d5b57e79fa6f" providerId="ADAL" clId="{BD14552C-0A25-4424-B882-72BAD75FEC91}" dt="2024-07-25T19:59:46.408" v="2783"/>
          <ac:grpSpMkLst>
            <pc:docMk/>
            <pc:sldMk cId="1023261780" sldId="280"/>
            <ac:grpSpMk id="25" creationId="{1FD31177-02B0-507F-97B7-148EFC6550CE}"/>
          </ac:grpSpMkLst>
        </pc:grpChg>
        <pc:grpChg chg="mod">
          <ac:chgData name="Matthew Weber" userId="cb8fa425-774b-40a7-b0f2-d5b57e79fa6f" providerId="ADAL" clId="{BD14552C-0A25-4424-B882-72BAD75FEC91}" dt="2024-07-25T19:59:46.408" v="2783"/>
          <ac:grpSpMkLst>
            <pc:docMk/>
            <pc:sldMk cId="1023261780" sldId="280"/>
            <ac:grpSpMk id="26" creationId="{5FBDEB01-C4C4-63F8-F70F-57A0F72DE3F1}"/>
          </ac:grpSpMkLst>
        </pc:grpChg>
        <pc:cxnChg chg="del">
          <ac:chgData name="Matthew Weber" userId="cb8fa425-774b-40a7-b0f2-d5b57e79fa6f" providerId="ADAL" clId="{BD14552C-0A25-4424-B882-72BAD75FEC91}" dt="2024-07-25T19:58:56.888" v="2778" actId="478"/>
          <ac:cxnSpMkLst>
            <pc:docMk/>
            <pc:sldMk cId="1023261780" sldId="280"/>
            <ac:cxnSpMk id="9" creationId="{D8D65AAC-1443-9864-7238-5C59EBFA7056}"/>
          </ac:cxnSpMkLst>
        </pc:cxnChg>
      </pc:sldChg>
      <pc:sldChg chg="addSp delSp modSp mod">
        <pc:chgData name="Matthew Weber" userId="cb8fa425-774b-40a7-b0f2-d5b57e79fa6f" providerId="ADAL" clId="{BD14552C-0A25-4424-B882-72BAD75FEC91}" dt="2024-07-27T16:37:08.901" v="11829" actId="1076"/>
        <pc:sldMkLst>
          <pc:docMk/>
          <pc:sldMk cId="314473372" sldId="281"/>
        </pc:sldMkLst>
        <pc:spChg chg="mod">
          <ac:chgData name="Matthew Weber" userId="cb8fa425-774b-40a7-b0f2-d5b57e79fa6f" providerId="ADAL" clId="{BD14552C-0A25-4424-B882-72BAD75FEC91}" dt="2024-07-26T12:52:34.200" v="3430" actId="20577"/>
          <ac:spMkLst>
            <pc:docMk/>
            <pc:sldMk cId="314473372" sldId="281"/>
            <ac:spMk id="4" creationId="{65ECD87A-DCCD-81F9-88EB-D08778CDAE02}"/>
          </ac:spMkLst>
        </pc:spChg>
        <pc:spChg chg="mod">
          <ac:chgData name="Matthew Weber" userId="cb8fa425-774b-40a7-b0f2-d5b57e79fa6f" providerId="ADAL" clId="{BD14552C-0A25-4424-B882-72BAD75FEC91}" dt="2024-07-27T16:37:08.901" v="11829" actId="1076"/>
          <ac:spMkLst>
            <pc:docMk/>
            <pc:sldMk cId="314473372" sldId="281"/>
            <ac:spMk id="5" creationId="{7AF545DB-22B2-2F93-3A67-F3BE21C798E1}"/>
          </ac:spMkLst>
        </pc:spChg>
        <pc:spChg chg="add del">
          <ac:chgData name="Matthew Weber" userId="cb8fa425-774b-40a7-b0f2-d5b57e79fa6f" providerId="ADAL" clId="{BD14552C-0A25-4424-B882-72BAD75FEC91}" dt="2024-07-25T20:04:22.547" v="2850" actId="478"/>
          <ac:spMkLst>
            <pc:docMk/>
            <pc:sldMk cId="314473372" sldId="281"/>
            <ac:spMk id="7" creationId="{A37673A4-5B92-6EBC-A944-254FF5C39BA6}"/>
          </ac:spMkLst>
        </pc:spChg>
        <pc:picChg chg="del">
          <ac:chgData name="Matthew Weber" userId="cb8fa425-774b-40a7-b0f2-d5b57e79fa6f" providerId="ADAL" clId="{BD14552C-0A25-4424-B882-72BAD75FEC91}" dt="2024-07-25T20:00:57.506" v="2805" actId="478"/>
          <ac:picMkLst>
            <pc:docMk/>
            <pc:sldMk cId="314473372" sldId="281"/>
            <ac:picMk id="2" creationId="{15A79A73-7A36-FF51-DE90-01D1C9180058}"/>
          </ac:picMkLst>
        </pc:picChg>
        <pc:cxnChg chg="add del">
          <ac:chgData name="Matthew Weber" userId="cb8fa425-774b-40a7-b0f2-d5b57e79fa6f" providerId="ADAL" clId="{BD14552C-0A25-4424-B882-72BAD75FEC91}" dt="2024-07-25T20:04:22.250" v="2849" actId="478"/>
          <ac:cxnSpMkLst>
            <pc:docMk/>
            <pc:sldMk cId="314473372" sldId="281"/>
            <ac:cxnSpMk id="3" creationId="{DE963DD6-FD8A-1ACD-5D36-04261CA68A51}"/>
          </ac:cxnSpMkLst>
        </pc:cxnChg>
        <pc:cxnChg chg="del">
          <ac:chgData name="Matthew Weber" userId="cb8fa425-774b-40a7-b0f2-d5b57e79fa6f" providerId="ADAL" clId="{BD14552C-0A25-4424-B882-72BAD75FEC91}" dt="2024-07-25T20:00:59.047" v="2806" actId="478"/>
          <ac:cxnSpMkLst>
            <pc:docMk/>
            <pc:sldMk cId="314473372" sldId="281"/>
            <ac:cxnSpMk id="6" creationId="{4CC626B4-117F-24EF-AFC6-C36B49BD5073}"/>
          </ac:cxnSpMkLst>
        </pc:cxnChg>
      </pc:sldChg>
      <pc:sldChg chg="addSp delSp modSp mod">
        <pc:chgData name="Matthew Weber" userId="cb8fa425-774b-40a7-b0f2-d5b57e79fa6f" providerId="ADAL" clId="{BD14552C-0A25-4424-B882-72BAD75FEC91}" dt="2024-07-27T16:46:30.703" v="11869" actId="1076"/>
        <pc:sldMkLst>
          <pc:docMk/>
          <pc:sldMk cId="2771705153" sldId="282"/>
        </pc:sldMkLst>
        <pc:spChg chg="add mod">
          <ac:chgData name="Matthew Weber" userId="cb8fa425-774b-40a7-b0f2-d5b57e79fa6f" providerId="ADAL" clId="{BD14552C-0A25-4424-B882-72BAD75FEC91}" dt="2024-07-26T17:23:36.806" v="9011" actId="20577"/>
          <ac:spMkLst>
            <pc:docMk/>
            <pc:sldMk cId="2771705153" sldId="282"/>
            <ac:spMk id="2" creationId="{FDD75D24-8C91-198C-51E8-38A226C0FB02}"/>
          </ac:spMkLst>
        </pc:spChg>
        <pc:spChg chg="mod">
          <ac:chgData name="Matthew Weber" userId="cb8fa425-774b-40a7-b0f2-d5b57e79fa6f" providerId="ADAL" clId="{BD14552C-0A25-4424-B882-72BAD75FEC91}" dt="2024-07-27T16:46:30.703" v="11869" actId="1076"/>
          <ac:spMkLst>
            <pc:docMk/>
            <pc:sldMk cId="2771705153" sldId="282"/>
            <ac:spMk id="4" creationId="{9E5F1471-65BB-8F20-076C-32DEF2B68C92}"/>
          </ac:spMkLst>
        </pc:spChg>
        <pc:spChg chg="mod">
          <ac:chgData name="Matthew Weber" userId="cb8fa425-774b-40a7-b0f2-d5b57e79fa6f" providerId="ADAL" clId="{BD14552C-0A25-4424-B882-72BAD75FEC91}" dt="2024-07-27T16:46:25.028" v="11868" actId="14100"/>
          <ac:spMkLst>
            <pc:docMk/>
            <pc:sldMk cId="2771705153" sldId="282"/>
            <ac:spMk id="5" creationId="{9F2E546D-2D7F-EF7F-0E83-FF8F5B224DFF}"/>
          </ac:spMkLst>
        </pc:spChg>
        <pc:grpChg chg="del">
          <ac:chgData name="Matthew Weber" userId="cb8fa425-774b-40a7-b0f2-d5b57e79fa6f" providerId="ADAL" clId="{BD14552C-0A25-4424-B882-72BAD75FEC91}" dt="2024-07-26T13:01:50.295" v="3511" actId="478"/>
          <ac:grpSpMkLst>
            <pc:docMk/>
            <pc:sldMk cId="2771705153" sldId="282"/>
            <ac:grpSpMk id="3" creationId="{FDD6F869-025B-D5F5-17BB-5AB3102AF42D}"/>
          </ac:grpSpMkLst>
        </pc:grpChg>
        <pc:grpChg chg="add mod">
          <ac:chgData name="Matthew Weber" userId="cb8fa425-774b-40a7-b0f2-d5b57e79fa6f" providerId="ADAL" clId="{BD14552C-0A25-4424-B882-72BAD75FEC91}" dt="2024-07-26T13:02:40.034" v="3515"/>
          <ac:grpSpMkLst>
            <pc:docMk/>
            <pc:sldMk cId="2771705153" sldId="282"/>
            <ac:grpSpMk id="6" creationId="{D34C79C5-AE4E-2D53-BD21-A6C2438542DB}"/>
          </ac:grpSpMkLst>
        </pc:grpChg>
        <pc:picChg chg="mod">
          <ac:chgData name="Matthew Weber" userId="cb8fa425-774b-40a7-b0f2-d5b57e79fa6f" providerId="ADAL" clId="{BD14552C-0A25-4424-B882-72BAD75FEC91}" dt="2024-07-26T13:02:40.034" v="3515"/>
          <ac:picMkLst>
            <pc:docMk/>
            <pc:sldMk cId="2771705153" sldId="282"/>
            <ac:picMk id="10" creationId="{734A95FB-F986-C0B9-ACD0-8ED2985C34F5}"/>
          </ac:picMkLst>
        </pc:picChg>
        <pc:cxnChg chg="add del mod">
          <ac:chgData name="Matthew Weber" userId="cb8fa425-774b-40a7-b0f2-d5b57e79fa6f" providerId="ADAL" clId="{BD14552C-0A25-4424-B882-72BAD75FEC91}" dt="2024-07-26T13:02:27.457" v="3514" actId="478"/>
          <ac:cxnSpMkLst>
            <pc:docMk/>
            <pc:sldMk cId="2771705153" sldId="282"/>
            <ac:cxnSpMk id="2" creationId="{CA3267D2-99A6-00DB-4265-CE31EBBAE8B7}"/>
          </ac:cxnSpMkLst>
        </pc:cxnChg>
        <pc:cxnChg chg="mod">
          <ac:chgData name="Matthew Weber" userId="cb8fa425-774b-40a7-b0f2-d5b57e79fa6f" providerId="ADAL" clId="{BD14552C-0A25-4424-B882-72BAD75FEC91}" dt="2024-07-26T13:02:40.034" v="3515"/>
          <ac:cxnSpMkLst>
            <pc:docMk/>
            <pc:sldMk cId="2771705153" sldId="282"/>
            <ac:cxnSpMk id="12" creationId="{3620643E-3C6F-9CF4-27C4-B5E3726B8479}"/>
          </ac:cxnSpMkLst>
        </pc:cxnChg>
      </pc:sldChg>
      <pc:sldChg chg="addSp delSp modSp mod">
        <pc:chgData name="Matthew Weber" userId="cb8fa425-774b-40a7-b0f2-d5b57e79fa6f" providerId="ADAL" clId="{BD14552C-0A25-4424-B882-72BAD75FEC91}" dt="2024-08-12T13:57:19.811" v="12637"/>
        <pc:sldMkLst>
          <pc:docMk/>
          <pc:sldMk cId="53747972" sldId="283"/>
        </pc:sldMkLst>
        <pc:spChg chg="add mod">
          <ac:chgData name="Matthew Weber" userId="cb8fa425-774b-40a7-b0f2-d5b57e79fa6f" providerId="ADAL" clId="{BD14552C-0A25-4424-B882-72BAD75FEC91}" dt="2024-07-26T17:26:38.290" v="9034" actId="1076"/>
          <ac:spMkLst>
            <pc:docMk/>
            <pc:sldMk cId="53747972" sldId="283"/>
            <ac:spMk id="2" creationId="{D917719A-5CB9-EDA5-AAE9-466933E3B343}"/>
          </ac:spMkLst>
        </pc:spChg>
        <pc:spChg chg="add mod">
          <ac:chgData name="Matthew Weber" userId="cb8fa425-774b-40a7-b0f2-d5b57e79fa6f" providerId="ADAL" clId="{BD14552C-0A25-4424-B882-72BAD75FEC91}" dt="2024-07-26T13:03:29.190" v="3526"/>
          <ac:spMkLst>
            <pc:docMk/>
            <pc:sldMk cId="53747972" sldId="283"/>
            <ac:spMk id="3" creationId="{ED4A1AAA-1CDE-8C86-CDCE-97375F109121}"/>
          </ac:spMkLst>
        </pc:spChg>
        <pc:spChg chg="mod">
          <ac:chgData name="Matthew Weber" userId="cb8fa425-774b-40a7-b0f2-d5b57e79fa6f" providerId="ADAL" clId="{BD14552C-0A25-4424-B882-72BAD75FEC91}" dt="2024-07-26T14:13:39.859" v="5892"/>
          <ac:spMkLst>
            <pc:docMk/>
            <pc:sldMk cId="53747972" sldId="283"/>
            <ac:spMk id="4" creationId="{9E5F1471-65BB-8F20-076C-32DEF2B68C92}"/>
          </ac:spMkLst>
        </pc:spChg>
        <pc:spChg chg="mod">
          <ac:chgData name="Matthew Weber" userId="cb8fa425-774b-40a7-b0f2-d5b57e79fa6f" providerId="ADAL" clId="{BD14552C-0A25-4424-B882-72BAD75FEC91}" dt="2024-07-27T15:59:18.949" v="11605" actId="948"/>
          <ac:spMkLst>
            <pc:docMk/>
            <pc:sldMk cId="53747972" sldId="283"/>
            <ac:spMk id="5" creationId="{9F2E546D-2D7F-EF7F-0E83-FF8F5B224DFF}"/>
          </ac:spMkLst>
        </pc:spChg>
        <pc:spChg chg="add mod">
          <ac:chgData name="Matthew Weber" userId="cb8fa425-774b-40a7-b0f2-d5b57e79fa6f" providerId="ADAL" clId="{BD14552C-0A25-4424-B882-72BAD75FEC91}" dt="2024-08-12T13:37:39.186" v="12482"/>
          <ac:spMkLst>
            <pc:docMk/>
            <pc:sldMk cId="53747972" sldId="283"/>
            <ac:spMk id="6" creationId="{986AE114-26A3-F2E6-FB13-2802DB841D5C}"/>
          </ac:spMkLst>
        </pc:spChg>
        <pc:spChg chg="mod">
          <ac:chgData name="Matthew Weber" userId="cb8fa425-774b-40a7-b0f2-d5b57e79fa6f" providerId="ADAL" clId="{BD14552C-0A25-4424-B882-72BAD75FEC91}" dt="2024-07-26T13:03:29.190" v="3526"/>
          <ac:spMkLst>
            <pc:docMk/>
            <pc:sldMk cId="53747972" sldId="283"/>
            <ac:spMk id="9" creationId="{41212982-C223-6474-750E-46C1B535F948}"/>
          </ac:spMkLst>
        </pc:spChg>
        <pc:spChg chg="add mod">
          <ac:chgData name="Matthew Weber" userId="cb8fa425-774b-40a7-b0f2-d5b57e79fa6f" providerId="ADAL" clId="{BD14552C-0A25-4424-B882-72BAD75FEC91}" dt="2024-08-12T13:37:45.721" v="12483"/>
          <ac:spMkLst>
            <pc:docMk/>
            <pc:sldMk cId="53747972" sldId="283"/>
            <ac:spMk id="10" creationId="{05BAEA86-DF54-D9F3-47F2-A16970252E05}"/>
          </ac:spMkLst>
        </pc:spChg>
        <pc:spChg chg="mod">
          <ac:chgData name="Matthew Weber" userId="cb8fa425-774b-40a7-b0f2-d5b57e79fa6f" providerId="ADAL" clId="{BD14552C-0A25-4424-B882-72BAD75FEC91}" dt="2024-07-26T13:03:29.190" v="3526"/>
          <ac:spMkLst>
            <pc:docMk/>
            <pc:sldMk cId="53747972" sldId="283"/>
            <ac:spMk id="11" creationId="{4BCCFDD4-625D-867F-210A-060C81A0ADED}"/>
          </ac:spMkLst>
        </pc:spChg>
        <pc:spChg chg="mod">
          <ac:chgData name="Matthew Weber" userId="cb8fa425-774b-40a7-b0f2-d5b57e79fa6f" providerId="ADAL" clId="{BD14552C-0A25-4424-B882-72BAD75FEC91}" dt="2024-07-26T13:03:29.190" v="3526"/>
          <ac:spMkLst>
            <pc:docMk/>
            <pc:sldMk cId="53747972" sldId="283"/>
            <ac:spMk id="12" creationId="{C83E6E31-D190-6F49-7E82-51CC868F4A03}"/>
          </ac:spMkLst>
        </pc:spChg>
        <pc:spChg chg="mod">
          <ac:chgData name="Matthew Weber" userId="cb8fa425-774b-40a7-b0f2-d5b57e79fa6f" providerId="ADAL" clId="{BD14552C-0A25-4424-B882-72BAD75FEC91}" dt="2024-07-26T13:03:29.190" v="3526"/>
          <ac:spMkLst>
            <pc:docMk/>
            <pc:sldMk cId="53747972" sldId="283"/>
            <ac:spMk id="15" creationId="{5956E2E8-FC45-86C9-DED5-73E85F934A1F}"/>
          </ac:spMkLst>
        </pc:spChg>
        <pc:spChg chg="mod">
          <ac:chgData name="Matthew Weber" userId="cb8fa425-774b-40a7-b0f2-d5b57e79fa6f" providerId="ADAL" clId="{BD14552C-0A25-4424-B882-72BAD75FEC91}" dt="2024-07-26T13:03:29.190" v="3526"/>
          <ac:spMkLst>
            <pc:docMk/>
            <pc:sldMk cId="53747972" sldId="283"/>
            <ac:spMk id="16" creationId="{944573E7-8D57-F007-05B1-B00897C61662}"/>
          </ac:spMkLst>
        </pc:spChg>
        <pc:spChg chg="mod">
          <ac:chgData name="Matthew Weber" userId="cb8fa425-774b-40a7-b0f2-d5b57e79fa6f" providerId="ADAL" clId="{BD14552C-0A25-4424-B882-72BAD75FEC91}" dt="2024-07-26T13:03:29.190" v="3526"/>
          <ac:spMkLst>
            <pc:docMk/>
            <pc:sldMk cId="53747972" sldId="283"/>
            <ac:spMk id="17" creationId="{64AE0A53-E542-BF6F-878B-745F2B8B66D3}"/>
          </ac:spMkLst>
        </pc:spChg>
        <pc:spChg chg="add del mod">
          <ac:chgData name="Matthew Weber" userId="cb8fa425-774b-40a7-b0f2-d5b57e79fa6f" providerId="ADAL" clId="{BD14552C-0A25-4424-B882-72BAD75FEC91}" dt="2024-07-26T13:03:59.136" v="3532" actId="478"/>
          <ac:spMkLst>
            <pc:docMk/>
            <pc:sldMk cId="53747972" sldId="283"/>
            <ac:spMk id="18" creationId="{36EE273A-A2C3-0BD7-B838-904A9C393A36}"/>
          </ac:spMkLst>
        </pc:spChg>
        <pc:spChg chg="add del mod">
          <ac:chgData name="Matthew Weber" userId="cb8fa425-774b-40a7-b0f2-d5b57e79fa6f" providerId="ADAL" clId="{BD14552C-0A25-4424-B882-72BAD75FEC91}" dt="2024-08-12T13:37:53.178" v="12485" actId="478"/>
          <ac:spMkLst>
            <pc:docMk/>
            <pc:sldMk cId="53747972" sldId="283"/>
            <ac:spMk id="18" creationId="{9F9EF80A-5E5E-16B6-3836-4B65CD676D65}"/>
          </ac:spMkLst>
        </pc:spChg>
        <pc:spChg chg="add mod">
          <ac:chgData name="Matthew Weber" userId="cb8fa425-774b-40a7-b0f2-d5b57e79fa6f" providerId="ADAL" clId="{BD14552C-0A25-4424-B882-72BAD75FEC91}" dt="2024-08-12T13:38:13.442" v="12489"/>
          <ac:spMkLst>
            <pc:docMk/>
            <pc:sldMk cId="53747972" sldId="283"/>
            <ac:spMk id="19" creationId="{585B058D-6C2B-05D0-C059-F666F0A4DF15}"/>
          </ac:spMkLst>
        </pc:spChg>
        <pc:spChg chg="add mod">
          <ac:chgData name="Matthew Weber" userId="cb8fa425-774b-40a7-b0f2-d5b57e79fa6f" providerId="ADAL" clId="{BD14552C-0A25-4424-B882-72BAD75FEC91}" dt="2024-07-26T13:03:37.780" v="3528"/>
          <ac:spMkLst>
            <pc:docMk/>
            <pc:sldMk cId="53747972" sldId="283"/>
            <ac:spMk id="19" creationId="{BE56E865-FE6B-D5FA-B0DE-B18666058199}"/>
          </ac:spMkLst>
        </pc:spChg>
        <pc:spChg chg="add mod">
          <ac:chgData name="Matthew Weber" userId="cb8fa425-774b-40a7-b0f2-d5b57e79fa6f" providerId="ADAL" clId="{BD14552C-0A25-4424-B882-72BAD75FEC91}" dt="2024-08-12T13:38:21.380" v="12490"/>
          <ac:spMkLst>
            <pc:docMk/>
            <pc:sldMk cId="53747972" sldId="283"/>
            <ac:spMk id="21" creationId="{C4EFF7DE-0343-1E56-D196-AAEA16952F30}"/>
          </ac:spMkLst>
        </pc:spChg>
        <pc:spChg chg="add mod">
          <ac:chgData name="Matthew Weber" userId="cb8fa425-774b-40a7-b0f2-d5b57e79fa6f" providerId="ADAL" clId="{BD14552C-0A25-4424-B882-72BAD75FEC91}" dt="2024-08-12T13:38:41.094" v="12492" actId="1076"/>
          <ac:spMkLst>
            <pc:docMk/>
            <pc:sldMk cId="53747972" sldId="283"/>
            <ac:spMk id="23" creationId="{F386E79D-6FAA-357B-77BD-34ED0E5A198E}"/>
          </ac:spMkLst>
        </pc:spChg>
        <pc:spChg chg="add mod">
          <ac:chgData name="Matthew Weber" userId="cb8fa425-774b-40a7-b0f2-d5b57e79fa6f" providerId="ADAL" clId="{BD14552C-0A25-4424-B882-72BAD75FEC91}" dt="2024-08-12T13:57:19.811" v="12637"/>
          <ac:spMkLst>
            <pc:docMk/>
            <pc:sldMk cId="53747972" sldId="283"/>
            <ac:spMk id="24" creationId="{01099A5A-FAE1-707F-16E7-12AC4078B44A}"/>
          </ac:spMkLst>
        </pc:spChg>
        <pc:spChg chg="mod">
          <ac:chgData name="Matthew Weber" userId="cb8fa425-774b-40a7-b0f2-d5b57e79fa6f" providerId="ADAL" clId="{BD14552C-0A25-4424-B882-72BAD75FEC91}" dt="2024-07-26T13:03:37.780" v="3528"/>
          <ac:spMkLst>
            <pc:docMk/>
            <pc:sldMk cId="53747972" sldId="283"/>
            <ac:spMk id="24" creationId="{C2C2EBD0-586E-241C-554A-3B1CCF3C0A90}"/>
          </ac:spMkLst>
        </pc:spChg>
        <pc:spChg chg="mod">
          <ac:chgData name="Matthew Weber" userId="cb8fa425-774b-40a7-b0f2-d5b57e79fa6f" providerId="ADAL" clId="{BD14552C-0A25-4424-B882-72BAD75FEC91}" dt="2024-07-26T13:03:37.780" v="3528"/>
          <ac:spMkLst>
            <pc:docMk/>
            <pc:sldMk cId="53747972" sldId="283"/>
            <ac:spMk id="25" creationId="{233CF0F9-0CDE-5C81-400A-00D3586C047E}"/>
          </ac:spMkLst>
        </pc:spChg>
        <pc:spChg chg="mod">
          <ac:chgData name="Matthew Weber" userId="cb8fa425-774b-40a7-b0f2-d5b57e79fa6f" providerId="ADAL" clId="{BD14552C-0A25-4424-B882-72BAD75FEC91}" dt="2024-07-26T13:03:37.780" v="3528"/>
          <ac:spMkLst>
            <pc:docMk/>
            <pc:sldMk cId="53747972" sldId="283"/>
            <ac:spMk id="26" creationId="{573FFCFC-A21B-2245-C81C-E03E8894CCEB}"/>
          </ac:spMkLst>
        </pc:spChg>
        <pc:spChg chg="mod">
          <ac:chgData name="Matthew Weber" userId="cb8fa425-774b-40a7-b0f2-d5b57e79fa6f" providerId="ADAL" clId="{BD14552C-0A25-4424-B882-72BAD75FEC91}" dt="2024-07-26T13:03:37.780" v="3528"/>
          <ac:spMkLst>
            <pc:docMk/>
            <pc:sldMk cId="53747972" sldId="283"/>
            <ac:spMk id="29" creationId="{E71CF2DC-0518-C1E8-6664-984730579CC8}"/>
          </ac:spMkLst>
        </pc:spChg>
        <pc:spChg chg="mod">
          <ac:chgData name="Matthew Weber" userId="cb8fa425-774b-40a7-b0f2-d5b57e79fa6f" providerId="ADAL" clId="{BD14552C-0A25-4424-B882-72BAD75FEC91}" dt="2024-07-26T13:03:37.780" v="3528"/>
          <ac:spMkLst>
            <pc:docMk/>
            <pc:sldMk cId="53747972" sldId="283"/>
            <ac:spMk id="30" creationId="{35725A42-A9C7-DEF8-ED58-C07BBD9EFD1A}"/>
          </ac:spMkLst>
        </pc:spChg>
        <pc:spChg chg="mod">
          <ac:chgData name="Matthew Weber" userId="cb8fa425-774b-40a7-b0f2-d5b57e79fa6f" providerId="ADAL" clId="{BD14552C-0A25-4424-B882-72BAD75FEC91}" dt="2024-07-26T13:03:37.780" v="3528"/>
          <ac:spMkLst>
            <pc:docMk/>
            <pc:sldMk cId="53747972" sldId="283"/>
            <ac:spMk id="31" creationId="{856EFC7E-9E99-436A-4E10-DF54ACB1A601}"/>
          </ac:spMkLst>
        </pc:spChg>
        <pc:spChg chg="mod">
          <ac:chgData name="Matthew Weber" userId="cb8fa425-774b-40a7-b0f2-d5b57e79fa6f" providerId="ADAL" clId="{BD14552C-0A25-4424-B882-72BAD75FEC91}" dt="2024-07-26T13:03:37.780" v="3528"/>
          <ac:spMkLst>
            <pc:docMk/>
            <pc:sldMk cId="53747972" sldId="283"/>
            <ac:spMk id="32" creationId="{8AC038DE-0098-81A2-C0C7-96B1D7A024ED}"/>
          </ac:spMkLst>
        </pc:spChg>
        <pc:spChg chg="add mod">
          <ac:chgData name="Matthew Weber" userId="cb8fa425-774b-40a7-b0f2-d5b57e79fa6f" providerId="ADAL" clId="{BD14552C-0A25-4424-B882-72BAD75FEC91}" dt="2024-07-26T13:06:21.793" v="3549" actId="164"/>
          <ac:spMkLst>
            <pc:docMk/>
            <pc:sldMk cId="53747972" sldId="283"/>
            <ac:spMk id="33" creationId="{2A9CFB38-D046-626C-572B-264968969B84}"/>
          </ac:spMkLst>
        </pc:spChg>
        <pc:spChg chg="mod">
          <ac:chgData name="Matthew Weber" userId="cb8fa425-774b-40a7-b0f2-d5b57e79fa6f" providerId="ADAL" clId="{BD14552C-0A25-4424-B882-72BAD75FEC91}" dt="2024-07-26T13:06:26.502" v="3551" actId="571"/>
          <ac:spMkLst>
            <pc:docMk/>
            <pc:sldMk cId="53747972" sldId="283"/>
            <ac:spMk id="37" creationId="{E014BF32-AE34-C6AB-79EB-576EAB3A0466}"/>
          </ac:spMkLst>
        </pc:spChg>
        <pc:spChg chg="mod">
          <ac:chgData name="Matthew Weber" userId="cb8fa425-774b-40a7-b0f2-d5b57e79fa6f" providerId="ADAL" clId="{BD14552C-0A25-4424-B882-72BAD75FEC91}" dt="2024-07-26T13:06:26.502" v="3551" actId="571"/>
          <ac:spMkLst>
            <pc:docMk/>
            <pc:sldMk cId="53747972" sldId="283"/>
            <ac:spMk id="39" creationId="{7E45CB97-25EB-6B19-FB5D-A719A62EE7DF}"/>
          </ac:spMkLst>
        </pc:spChg>
        <pc:spChg chg="mod">
          <ac:chgData name="Matthew Weber" userId="cb8fa425-774b-40a7-b0f2-d5b57e79fa6f" providerId="ADAL" clId="{BD14552C-0A25-4424-B882-72BAD75FEC91}" dt="2024-07-26T13:06:26.502" v="3551" actId="571"/>
          <ac:spMkLst>
            <pc:docMk/>
            <pc:sldMk cId="53747972" sldId="283"/>
            <ac:spMk id="40" creationId="{F8090194-A19E-42E4-391C-FBB2C02848A9}"/>
          </ac:spMkLst>
        </pc:spChg>
        <pc:spChg chg="mod">
          <ac:chgData name="Matthew Weber" userId="cb8fa425-774b-40a7-b0f2-d5b57e79fa6f" providerId="ADAL" clId="{BD14552C-0A25-4424-B882-72BAD75FEC91}" dt="2024-07-26T13:06:26.502" v="3551" actId="571"/>
          <ac:spMkLst>
            <pc:docMk/>
            <pc:sldMk cId="53747972" sldId="283"/>
            <ac:spMk id="41" creationId="{FF116115-331E-E8B5-D8B3-0BD8F1028B1D}"/>
          </ac:spMkLst>
        </pc:spChg>
        <pc:grpChg chg="del">
          <ac:chgData name="Matthew Weber" userId="cb8fa425-774b-40a7-b0f2-d5b57e79fa6f" providerId="ADAL" clId="{BD14552C-0A25-4424-B882-72BAD75FEC91}" dt="2024-07-26T13:03:14.763" v="3525" actId="478"/>
          <ac:grpSpMkLst>
            <pc:docMk/>
            <pc:sldMk cId="53747972" sldId="283"/>
            <ac:grpSpMk id="2" creationId="{8148BA30-B7C5-D9C8-16F9-489A47AD1977}"/>
          </ac:grpSpMkLst>
        </pc:grpChg>
        <pc:grpChg chg="add mod">
          <ac:chgData name="Matthew Weber" userId="cb8fa425-774b-40a7-b0f2-d5b57e79fa6f" providerId="ADAL" clId="{BD14552C-0A25-4424-B882-72BAD75FEC91}" dt="2024-07-26T13:06:21.793" v="3549" actId="164"/>
          <ac:grpSpMkLst>
            <pc:docMk/>
            <pc:sldMk cId="53747972" sldId="283"/>
            <ac:grpSpMk id="7" creationId="{46A3E0E0-5C6D-379D-5D8D-EE563234BBB6}"/>
          </ac:grpSpMkLst>
        </pc:grpChg>
        <pc:grpChg chg="mod">
          <ac:chgData name="Matthew Weber" userId="cb8fa425-774b-40a7-b0f2-d5b57e79fa6f" providerId="ADAL" clId="{BD14552C-0A25-4424-B882-72BAD75FEC91}" dt="2024-07-26T13:03:29.190" v="3526"/>
          <ac:grpSpMkLst>
            <pc:docMk/>
            <pc:sldMk cId="53747972" sldId="283"/>
            <ac:grpSpMk id="8" creationId="{21814C36-3FE6-CBB1-78AB-8A3AFFCA906D}"/>
          </ac:grpSpMkLst>
        </pc:grpChg>
        <pc:grpChg chg="add mod">
          <ac:chgData name="Matthew Weber" userId="cb8fa425-774b-40a7-b0f2-d5b57e79fa6f" providerId="ADAL" clId="{BD14552C-0A25-4424-B882-72BAD75FEC91}" dt="2024-07-26T13:03:29.190" v="3526"/>
          <ac:grpSpMkLst>
            <pc:docMk/>
            <pc:sldMk cId="53747972" sldId="283"/>
            <ac:grpSpMk id="13" creationId="{E4283015-0F15-F1DC-CF22-C5F4BBFFAEB5}"/>
          </ac:grpSpMkLst>
        </pc:grpChg>
        <pc:grpChg chg="mod">
          <ac:chgData name="Matthew Weber" userId="cb8fa425-774b-40a7-b0f2-d5b57e79fa6f" providerId="ADAL" clId="{BD14552C-0A25-4424-B882-72BAD75FEC91}" dt="2024-07-26T13:03:29.190" v="3526"/>
          <ac:grpSpMkLst>
            <pc:docMk/>
            <pc:sldMk cId="53747972" sldId="283"/>
            <ac:grpSpMk id="14" creationId="{29C4252F-FA65-BBC0-FDA3-B43507398B92}"/>
          </ac:grpSpMkLst>
        </pc:grpChg>
        <pc:grpChg chg="add mod">
          <ac:chgData name="Matthew Weber" userId="cb8fa425-774b-40a7-b0f2-d5b57e79fa6f" providerId="ADAL" clId="{BD14552C-0A25-4424-B882-72BAD75FEC91}" dt="2024-07-26T13:03:37.780" v="3528"/>
          <ac:grpSpMkLst>
            <pc:docMk/>
            <pc:sldMk cId="53747972" sldId="283"/>
            <ac:grpSpMk id="21" creationId="{A0A62EB3-0315-2F27-351A-47E1F5BF5805}"/>
          </ac:grpSpMkLst>
        </pc:grpChg>
        <pc:grpChg chg="mod">
          <ac:chgData name="Matthew Weber" userId="cb8fa425-774b-40a7-b0f2-d5b57e79fa6f" providerId="ADAL" clId="{BD14552C-0A25-4424-B882-72BAD75FEC91}" dt="2024-07-26T13:03:37.780" v="3528"/>
          <ac:grpSpMkLst>
            <pc:docMk/>
            <pc:sldMk cId="53747972" sldId="283"/>
            <ac:grpSpMk id="23" creationId="{BBCD4F6F-E784-1247-8003-4761076CE6EC}"/>
          </ac:grpSpMkLst>
        </pc:grpChg>
        <pc:grpChg chg="add mod">
          <ac:chgData name="Matthew Weber" userId="cb8fa425-774b-40a7-b0f2-d5b57e79fa6f" providerId="ADAL" clId="{BD14552C-0A25-4424-B882-72BAD75FEC91}" dt="2024-07-26T13:03:37.780" v="3528"/>
          <ac:grpSpMkLst>
            <pc:docMk/>
            <pc:sldMk cId="53747972" sldId="283"/>
            <ac:grpSpMk id="27" creationId="{176CC816-3079-6987-39E8-51E9371EDACB}"/>
          </ac:grpSpMkLst>
        </pc:grpChg>
        <pc:grpChg chg="mod">
          <ac:chgData name="Matthew Weber" userId="cb8fa425-774b-40a7-b0f2-d5b57e79fa6f" providerId="ADAL" clId="{BD14552C-0A25-4424-B882-72BAD75FEC91}" dt="2024-07-26T13:03:37.780" v="3528"/>
          <ac:grpSpMkLst>
            <pc:docMk/>
            <pc:sldMk cId="53747972" sldId="283"/>
            <ac:grpSpMk id="28" creationId="{2548950B-EE8E-B1C5-B6A6-6D1C4163B6DB}"/>
          </ac:grpSpMkLst>
        </pc:grpChg>
        <pc:grpChg chg="add mod">
          <ac:chgData name="Matthew Weber" userId="cb8fa425-774b-40a7-b0f2-d5b57e79fa6f" providerId="ADAL" clId="{BD14552C-0A25-4424-B882-72BAD75FEC91}" dt="2024-07-26T13:06:21.793" v="3549" actId="164"/>
          <ac:grpSpMkLst>
            <pc:docMk/>
            <pc:sldMk cId="53747972" sldId="283"/>
            <ac:grpSpMk id="34" creationId="{83964643-48C9-CF3F-E405-5F9015557A27}"/>
          </ac:grpSpMkLst>
        </pc:grpChg>
        <pc:grpChg chg="add mod">
          <ac:chgData name="Matthew Weber" userId="cb8fa425-774b-40a7-b0f2-d5b57e79fa6f" providerId="ADAL" clId="{BD14552C-0A25-4424-B882-72BAD75FEC91}" dt="2024-07-26T13:06:26.502" v="3551" actId="571"/>
          <ac:grpSpMkLst>
            <pc:docMk/>
            <pc:sldMk cId="53747972" sldId="283"/>
            <ac:grpSpMk id="35" creationId="{EC426C88-F713-4B34-DBCA-BA8EBDFDCEB9}"/>
          </ac:grpSpMkLst>
        </pc:grpChg>
        <pc:grpChg chg="mod">
          <ac:chgData name="Matthew Weber" userId="cb8fa425-774b-40a7-b0f2-d5b57e79fa6f" providerId="ADAL" clId="{BD14552C-0A25-4424-B882-72BAD75FEC91}" dt="2024-07-26T13:06:26.502" v="3551" actId="571"/>
          <ac:grpSpMkLst>
            <pc:docMk/>
            <pc:sldMk cId="53747972" sldId="283"/>
            <ac:grpSpMk id="36" creationId="{6F1C0F21-3582-A4E5-31BF-DF5AA90CE93C}"/>
          </ac:grpSpMkLst>
        </pc:grpChg>
        <pc:grpChg chg="mod">
          <ac:chgData name="Matthew Weber" userId="cb8fa425-774b-40a7-b0f2-d5b57e79fa6f" providerId="ADAL" clId="{BD14552C-0A25-4424-B882-72BAD75FEC91}" dt="2024-07-26T13:06:26.502" v="3551" actId="571"/>
          <ac:grpSpMkLst>
            <pc:docMk/>
            <pc:sldMk cId="53747972" sldId="283"/>
            <ac:grpSpMk id="38" creationId="{E0ED39EA-475E-A211-97F7-52168BF1181C}"/>
          </ac:grpSpMkLst>
        </pc:grpChg>
      </pc:sldChg>
      <pc:sldChg chg="addSp delSp modSp mod">
        <pc:chgData name="Matthew Weber" userId="cb8fa425-774b-40a7-b0f2-d5b57e79fa6f" providerId="ADAL" clId="{BD14552C-0A25-4424-B882-72BAD75FEC91}" dt="2024-08-12T13:57:28.114" v="12639" actId="1076"/>
        <pc:sldMkLst>
          <pc:docMk/>
          <pc:sldMk cId="3422756591" sldId="284"/>
        </pc:sldMkLst>
        <pc:spChg chg="add mod">
          <ac:chgData name="Matthew Weber" userId="cb8fa425-774b-40a7-b0f2-d5b57e79fa6f" providerId="ADAL" clId="{BD14552C-0A25-4424-B882-72BAD75FEC91}" dt="2024-08-12T13:40:46.379" v="12500" actId="1076"/>
          <ac:spMkLst>
            <pc:docMk/>
            <pc:sldMk cId="3422756591" sldId="284"/>
            <ac:spMk id="2" creationId="{E59F49C4-27AE-B95E-AA51-21318274BAD8}"/>
          </ac:spMkLst>
        </pc:spChg>
        <pc:spChg chg="add mod">
          <ac:chgData name="Matthew Weber" userId="cb8fa425-774b-40a7-b0f2-d5b57e79fa6f" providerId="ADAL" clId="{BD14552C-0A25-4424-B882-72BAD75FEC91}" dt="2024-08-12T13:40:46.379" v="12500" actId="1076"/>
          <ac:spMkLst>
            <pc:docMk/>
            <pc:sldMk cId="3422756591" sldId="284"/>
            <ac:spMk id="3" creationId="{AB44D3D7-64CD-7FC8-0D35-466552696F4B}"/>
          </ac:spMkLst>
        </pc:spChg>
        <pc:spChg chg="mod">
          <ac:chgData name="Matthew Weber" userId="cb8fa425-774b-40a7-b0f2-d5b57e79fa6f" providerId="ADAL" clId="{BD14552C-0A25-4424-B882-72BAD75FEC91}" dt="2024-07-26T14:13:43.257" v="5893"/>
          <ac:spMkLst>
            <pc:docMk/>
            <pc:sldMk cId="3422756591" sldId="284"/>
            <ac:spMk id="4" creationId="{9E5F1471-65BB-8F20-076C-32DEF2B68C92}"/>
          </ac:spMkLst>
        </pc:spChg>
        <pc:spChg chg="mod">
          <ac:chgData name="Matthew Weber" userId="cb8fa425-774b-40a7-b0f2-d5b57e79fa6f" providerId="ADAL" clId="{BD14552C-0A25-4424-B882-72BAD75FEC91}" dt="2024-07-27T15:59:30.530" v="11606" actId="948"/>
          <ac:spMkLst>
            <pc:docMk/>
            <pc:sldMk cId="3422756591" sldId="284"/>
            <ac:spMk id="5" creationId="{9F2E546D-2D7F-EF7F-0E83-FF8F5B224DFF}"/>
          </ac:spMkLst>
        </pc:spChg>
        <pc:spChg chg="add mod">
          <ac:chgData name="Matthew Weber" userId="cb8fa425-774b-40a7-b0f2-d5b57e79fa6f" providerId="ADAL" clId="{BD14552C-0A25-4424-B882-72BAD75FEC91}" dt="2024-08-12T13:41:00.549" v="12501" actId="1076"/>
          <ac:spMkLst>
            <pc:docMk/>
            <pc:sldMk cId="3422756591" sldId="284"/>
            <ac:spMk id="7" creationId="{F52AAC0A-9F71-0484-BBD3-DD9BDF7B20CB}"/>
          </ac:spMkLst>
        </pc:spChg>
        <pc:spChg chg="add mod">
          <ac:chgData name="Matthew Weber" userId="cb8fa425-774b-40a7-b0f2-d5b57e79fa6f" providerId="ADAL" clId="{BD14552C-0A25-4424-B882-72BAD75FEC91}" dt="2024-08-12T13:45:03.951" v="12516" actId="1076"/>
          <ac:spMkLst>
            <pc:docMk/>
            <pc:sldMk cId="3422756591" sldId="284"/>
            <ac:spMk id="8" creationId="{51FE7761-885E-167D-AC5A-5D1383511EBF}"/>
          </ac:spMkLst>
        </pc:spChg>
        <pc:spChg chg="add del mod">
          <ac:chgData name="Matthew Weber" userId="cb8fa425-774b-40a7-b0f2-d5b57e79fa6f" providerId="ADAL" clId="{BD14552C-0A25-4424-B882-72BAD75FEC91}" dt="2024-08-12T13:40:06.596" v="12498" actId="478"/>
          <ac:spMkLst>
            <pc:docMk/>
            <pc:sldMk cId="3422756591" sldId="284"/>
            <ac:spMk id="9" creationId="{BA427B23-B7ED-CC32-D280-D7C342CAF907}"/>
          </ac:spMkLst>
        </pc:spChg>
        <pc:spChg chg="mod">
          <ac:chgData name="Matthew Weber" userId="cb8fa425-774b-40a7-b0f2-d5b57e79fa6f" providerId="ADAL" clId="{BD14552C-0A25-4424-B882-72BAD75FEC91}" dt="2024-07-26T13:06:33.728" v="3552"/>
          <ac:spMkLst>
            <pc:docMk/>
            <pc:sldMk cId="3422756591" sldId="284"/>
            <ac:spMk id="11" creationId="{9ADE8979-9B6D-6DBD-C85F-74FC00B60055}"/>
          </ac:spMkLst>
        </pc:spChg>
        <pc:spChg chg="mod">
          <ac:chgData name="Matthew Weber" userId="cb8fa425-774b-40a7-b0f2-d5b57e79fa6f" providerId="ADAL" clId="{BD14552C-0A25-4424-B882-72BAD75FEC91}" dt="2024-07-26T13:06:33.728" v="3552"/>
          <ac:spMkLst>
            <pc:docMk/>
            <pc:sldMk cId="3422756591" sldId="284"/>
            <ac:spMk id="12" creationId="{DC1D543D-F33E-CA5B-6C36-7E3574F22273}"/>
          </ac:spMkLst>
        </pc:spChg>
        <pc:spChg chg="mod">
          <ac:chgData name="Matthew Weber" userId="cb8fa425-774b-40a7-b0f2-d5b57e79fa6f" providerId="ADAL" clId="{BD14552C-0A25-4424-B882-72BAD75FEC91}" dt="2024-07-26T13:06:33.728" v="3552"/>
          <ac:spMkLst>
            <pc:docMk/>
            <pc:sldMk cId="3422756591" sldId="284"/>
            <ac:spMk id="13" creationId="{6892720B-C30F-CD5D-FC96-1FAED2CFEB9A}"/>
          </ac:spMkLst>
        </pc:spChg>
        <pc:spChg chg="mod">
          <ac:chgData name="Matthew Weber" userId="cb8fa425-774b-40a7-b0f2-d5b57e79fa6f" providerId="ADAL" clId="{BD14552C-0A25-4424-B882-72BAD75FEC91}" dt="2024-07-26T13:06:33.728" v="3552"/>
          <ac:spMkLst>
            <pc:docMk/>
            <pc:sldMk cId="3422756591" sldId="284"/>
            <ac:spMk id="16" creationId="{D9F1B5A5-CF99-0989-AC5D-3144FB3BD9EE}"/>
          </ac:spMkLst>
        </pc:spChg>
        <pc:spChg chg="mod">
          <ac:chgData name="Matthew Weber" userId="cb8fa425-774b-40a7-b0f2-d5b57e79fa6f" providerId="ADAL" clId="{BD14552C-0A25-4424-B882-72BAD75FEC91}" dt="2024-07-26T13:06:33.728" v="3552"/>
          <ac:spMkLst>
            <pc:docMk/>
            <pc:sldMk cId="3422756591" sldId="284"/>
            <ac:spMk id="18" creationId="{E7CF0845-1241-07B0-D4B6-CAA5B55A746A}"/>
          </ac:spMkLst>
        </pc:spChg>
        <pc:spChg chg="mod">
          <ac:chgData name="Matthew Weber" userId="cb8fa425-774b-40a7-b0f2-d5b57e79fa6f" providerId="ADAL" clId="{BD14552C-0A25-4424-B882-72BAD75FEC91}" dt="2024-07-26T13:06:33.728" v="3552"/>
          <ac:spMkLst>
            <pc:docMk/>
            <pc:sldMk cId="3422756591" sldId="284"/>
            <ac:spMk id="19" creationId="{90240121-2E00-681A-CF61-AC7EDEF406BA}"/>
          </ac:spMkLst>
        </pc:spChg>
        <pc:spChg chg="mod">
          <ac:chgData name="Matthew Weber" userId="cb8fa425-774b-40a7-b0f2-d5b57e79fa6f" providerId="ADAL" clId="{BD14552C-0A25-4424-B882-72BAD75FEC91}" dt="2024-07-26T13:06:33.728" v="3552"/>
          <ac:spMkLst>
            <pc:docMk/>
            <pc:sldMk cId="3422756591" sldId="284"/>
            <ac:spMk id="20" creationId="{60035713-B0FC-E472-A7D0-352E486A899A}"/>
          </ac:spMkLst>
        </pc:spChg>
        <pc:spChg chg="add mod">
          <ac:chgData name="Matthew Weber" userId="cb8fa425-774b-40a7-b0f2-d5b57e79fa6f" providerId="ADAL" clId="{BD14552C-0A25-4424-B882-72BAD75FEC91}" dt="2024-08-12T13:41:17.479" v="12503" actId="1076"/>
          <ac:spMkLst>
            <pc:docMk/>
            <pc:sldMk cId="3422756591" sldId="284"/>
            <ac:spMk id="21" creationId="{7B80006A-9888-6830-F572-30F14EB0F3B8}"/>
          </ac:spMkLst>
        </pc:spChg>
        <pc:spChg chg="add mod">
          <ac:chgData name="Matthew Weber" userId="cb8fa425-774b-40a7-b0f2-d5b57e79fa6f" providerId="ADAL" clId="{BD14552C-0A25-4424-B882-72BAD75FEC91}" dt="2024-08-12T13:41:35.731" v="12504" actId="1076"/>
          <ac:spMkLst>
            <pc:docMk/>
            <pc:sldMk cId="3422756591" sldId="284"/>
            <ac:spMk id="22" creationId="{69782374-0AA7-984A-7DDA-EB6EA00B0C4E}"/>
          </ac:spMkLst>
        </pc:spChg>
        <pc:spChg chg="add mod">
          <ac:chgData name="Matthew Weber" userId="cb8fa425-774b-40a7-b0f2-d5b57e79fa6f" providerId="ADAL" clId="{BD14552C-0A25-4424-B882-72BAD75FEC91}" dt="2024-08-12T13:41:47.714" v="12505" actId="1076"/>
          <ac:spMkLst>
            <pc:docMk/>
            <pc:sldMk cId="3422756591" sldId="284"/>
            <ac:spMk id="23" creationId="{120A89D1-66A1-16D4-DAD9-227C22BAAE3D}"/>
          </ac:spMkLst>
        </pc:spChg>
        <pc:spChg chg="add mod">
          <ac:chgData name="Matthew Weber" userId="cb8fa425-774b-40a7-b0f2-d5b57e79fa6f" providerId="ADAL" clId="{BD14552C-0A25-4424-B882-72BAD75FEC91}" dt="2024-08-12T13:57:28.114" v="12639" actId="1076"/>
          <ac:spMkLst>
            <pc:docMk/>
            <pc:sldMk cId="3422756591" sldId="284"/>
            <ac:spMk id="24" creationId="{18F8B363-1C3D-BC46-3B90-635196ABC1B7}"/>
          </ac:spMkLst>
        </pc:spChg>
        <pc:grpChg chg="del">
          <ac:chgData name="Matthew Weber" userId="cb8fa425-774b-40a7-b0f2-d5b57e79fa6f" providerId="ADAL" clId="{BD14552C-0A25-4424-B882-72BAD75FEC91}" dt="2024-07-26T13:05:26.768" v="3547" actId="478"/>
          <ac:grpSpMkLst>
            <pc:docMk/>
            <pc:sldMk cId="3422756591" sldId="284"/>
            <ac:grpSpMk id="3" creationId="{3EEA14B9-BBB7-B34E-58BE-772A32003EF4}"/>
          </ac:grpSpMkLst>
        </pc:grpChg>
        <pc:grpChg chg="add mod">
          <ac:chgData name="Matthew Weber" userId="cb8fa425-774b-40a7-b0f2-d5b57e79fa6f" providerId="ADAL" clId="{BD14552C-0A25-4424-B882-72BAD75FEC91}" dt="2024-08-12T13:40:46.379" v="12500" actId="1076"/>
          <ac:grpSpMkLst>
            <pc:docMk/>
            <pc:sldMk cId="3422756591" sldId="284"/>
            <ac:grpSpMk id="6" creationId="{7A963F7E-388C-04F3-D8A7-7ED16A811071}"/>
          </ac:grpSpMkLst>
        </pc:grpChg>
        <pc:grpChg chg="mod">
          <ac:chgData name="Matthew Weber" userId="cb8fa425-774b-40a7-b0f2-d5b57e79fa6f" providerId="ADAL" clId="{BD14552C-0A25-4424-B882-72BAD75FEC91}" dt="2024-07-26T13:06:33.728" v="3552"/>
          <ac:grpSpMkLst>
            <pc:docMk/>
            <pc:sldMk cId="3422756591" sldId="284"/>
            <ac:grpSpMk id="10" creationId="{76F7E56E-E0AE-067D-A502-2EF753925003}"/>
          </ac:grpSpMkLst>
        </pc:grpChg>
        <pc:grpChg chg="add mod">
          <ac:chgData name="Matthew Weber" userId="cb8fa425-774b-40a7-b0f2-d5b57e79fa6f" providerId="ADAL" clId="{BD14552C-0A25-4424-B882-72BAD75FEC91}" dt="2024-08-12T13:40:46.379" v="12500" actId="1076"/>
          <ac:grpSpMkLst>
            <pc:docMk/>
            <pc:sldMk cId="3422756591" sldId="284"/>
            <ac:grpSpMk id="14" creationId="{D843DF74-C149-41DB-2E27-509A32DF52EA}"/>
          </ac:grpSpMkLst>
        </pc:grpChg>
        <pc:grpChg chg="mod">
          <ac:chgData name="Matthew Weber" userId="cb8fa425-774b-40a7-b0f2-d5b57e79fa6f" providerId="ADAL" clId="{BD14552C-0A25-4424-B882-72BAD75FEC91}" dt="2024-07-26T13:06:33.728" v="3552"/>
          <ac:grpSpMkLst>
            <pc:docMk/>
            <pc:sldMk cId="3422756591" sldId="284"/>
            <ac:grpSpMk id="15" creationId="{387BA4AF-5602-0B9D-F40B-E994847031F8}"/>
          </ac:grpSpMkLst>
        </pc:grpChg>
        <pc:grpChg chg="mod">
          <ac:chgData name="Matthew Weber" userId="cb8fa425-774b-40a7-b0f2-d5b57e79fa6f" providerId="ADAL" clId="{BD14552C-0A25-4424-B882-72BAD75FEC91}" dt="2024-07-26T13:06:33.728" v="3552"/>
          <ac:grpSpMkLst>
            <pc:docMk/>
            <pc:sldMk cId="3422756591" sldId="284"/>
            <ac:grpSpMk id="17" creationId="{20D284B8-2ACC-1A1A-1E52-84F911215525}"/>
          </ac:grpSpMkLst>
        </pc:grpChg>
      </pc:sldChg>
      <pc:sldChg chg="addSp delSp modSp mod">
        <pc:chgData name="Matthew Weber" userId="cb8fa425-774b-40a7-b0f2-d5b57e79fa6f" providerId="ADAL" clId="{BD14552C-0A25-4424-B882-72BAD75FEC91}" dt="2024-08-12T15:00:43.297" v="12869" actId="20577"/>
        <pc:sldMkLst>
          <pc:docMk/>
          <pc:sldMk cId="237393890" sldId="285"/>
        </pc:sldMkLst>
        <pc:spChg chg="add mod">
          <ac:chgData name="Matthew Weber" userId="cb8fa425-774b-40a7-b0f2-d5b57e79fa6f" providerId="ADAL" clId="{BD14552C-0A25-4424-B882-72BAD75FEC91}" dt="2024-07-26T17:29:20.944" v="9074" actId="1076"/>
          <ac:spMkLst>
            <pc:docMk/>
            <pc:sldMk cId="237393890" sldId="285"/>
            <ac:spMk id="2" creationId="{C0C06622-315D-A200-BDF7-1ABB4C36FD35}"/>
          </ac:spMkLst>
        </pc:spChg>
        <pc:spChg chg="add mod">
          <ac:chgData name="Matthew Weber" userId="cb8fa425-774b-40a7-b0f2-d5b57e79fa6f" providerId="ADAL" clId="{BD14552C-0A25-4424-B882-72BAD75FEC91}" dt="2024-07-26T13:44:28.172" v="4990" actId="164"/>
          <ac:spMkLst>
            <pc:docMk/>
            <pc:sldMk cId="237393890" sldId="285"/>
            <ac:spMk id="3" creationId="{A33FF22A-D8C0-91BF-C783-1C36E47DA6D0}"/>
          </ac:spMkLst>
        </pc:spChg>
        <pc:spChg chg="mod">
          <ac:chgData name="Matthew Weber" userId="cb8fa425-774b-40a7-b0f2-d5b57e79fa6f" providerId="ADAL" clId="{BD14552C-0A25-4424-B882-72BAD75FEC91}" dt="2024-07-26T14:13:47.464" v="5894"/>
          <ac:spMkLst>
            <pc:docMk/>
            <pc:sldMk cId="237393890" sldId="285"/>
            <ac:spMk id="4" creationId="{9E5F1471-65BB-8F20-076C-32DEF2B68C92}"/>
          </ac:spMkLst>
        </pc:spChg>
        <pc:spChg chg="mod">
          <ac:chgData name="Matthew Weber" userId="cb8fa425-774b-40a7-b0f2-d5b57e79fa6f" providerId="ADAL" clId="{BD14552C-0A25-4424-B882-72BAD75FEC91}" dt="2024-08-12T15:00:43.297" v="12869" actId="20577"/>
          <ac:spMkLst>
            <pc:docMk/>
            <pc:sldMk cId="237393890" sldId="285"/>
            <ac:spMk id="5" creationId="{9F2E546D-2D7F-EF7F-0E83-FF8F5B224DFF}"/>
          </ac:spMkLst>
        </pc:spChg>
        <pc:spChg chg="add mod">
          <ac:chgData name="Matthew Weber" userId="cb8fa425-774b-40a7-b0f2-d5b57e79fa6f" providerId="ADAL" clId="{BD14552C-0A25-4424-B882-72BAD75FEC91}" dt="2024-08-12T13:58:15.349" v="12640"/>
          <ac:spMkLst>
            <pc:docMk/>
            <pc:sldMk cId="237393890" sldId="285"/>
            <ac:spMk id="6" creationId="{A3207FD2-F64B-4CDD-B184-43F795FC6EB0}"/>
          </ac:spMkLst>
        </pc:spChg>
        <pc:spChg chg="add mod">
          <ac:chgData name="Matthew Weber" userId="cb8fa425-774b-40a7-b0f2-d5b57e79fa6f" providerId="ADAL" clId="{BD14552C-0A25-4424-B882-72BAD75FEC91}" dt="2024-07-26T13:44:28.172" v="4990" actId="164"/>
          <ac:spMkLst>
            <pc:docMk/>
            <pc:sldMk cId="237393890" sldId="285"/>
            <ac:spMk id="7" creationId="{0D829723-DF33-0674-D864-9658047AAE8F}"/>
          </ac:spMkLst>
        </pc:spChg>
        <pc:spChg chg="add mod">
          <ac:chgData name="Matthew Weber" userId="cb8fa425-774b-40a7-b0f2-d5b57e79fa6f" providerId="ADAL" clId="{BD14552C-0A25-4424-B882-72BAD75FEC91}" dt="2024-07-26T13:44:28.172" v="4990" actId="164"/>
          <ac:spMkLst>
            <pc:docMk/>
            <pc:sldMk cId="237393890" sldId="285"/>
            <ac:spMk id="8" creationId="{393F9DCD-E74A-A1DC-D72E-317105B9A624}"/>
          </ac:spMkLst>
        </pc:spChg>
        <pc:spChg chg="add mod">
          <ac:chgData name="Matthew Weber" userId="cb8fa425-774b-40a7-b0f2-d5b57e79fa6f" providerId="ADAL" clId="{BD14552C-0A25-4424-B882-72BAD75FEC91}" dt="2024-07-26T13:44:28.172" v="4990" actId="164"/>
          <ac:spMkLst>
            <pc:docMk/>
            <pc:sldMk cId="237393890" sldId="285"/>
            <ac:spMk id="9" creationId="{F3A597F5-47C2-72CB-8E44-CE00E2F52ADC}"/>
          </ac:spMkLst>
        </pc:spChg>
        <pc:spChg chg="add mod">
          <ac:chgData name="Matthew Weber" userId="cb8fa425-774b-40a7-b0f2-d5b57e79fa6f" providerId="ADAL" clId="{BD14552C-0A25-4424-B882-72BAD75FEC91}" dt="2024-08-12T13:58:15.349" v="12640"/>
          <ac:spMkLst>
            <pc:docMk/>
            <pc:sldMk cId="237393890" sldId="285"/>
            <ac:spMk id="10" creationId="{6670D801-AA85-83E8-4CFA-CF798930F65A}"/>
          </ac:spMkLst>
        </pc:spChg>
        <pc:spChg chg="add mod">
          <ac:chgData name="Matthew Weber" userId="cb8fa425-774b-40a7-b0f2-d5b57e79fa6f" providerId="ADAL" clId="{BD14552C-0A25-4424-B882-72BAD75FEC91}" dt="2024-07-26T13:44:28.172" v="4990" actId="164"/>
          <ac:spMkLst>
            <pc:docMk/>
            <pc:sldMk cId="237393890" sldId="285"/>
            <ac:spMk id="11" creationId="{89F3F679-04AC-1683-EFDF-E1601855D03E}"/>
          </ac:spMkLst>
        </pc:spChg>
        <pc:spChg chg="add mod">
          <ac:chgData name="Matthew Weber" userId="cb8fa425-774b-40a7-b0f2-d5b57e79fa6f" providerId="ADAL" clId="{BD14552C-0A25-4424-B882-72BAD75FEC91}" dt="2024-07-26T13:44:28.172" v="4990" actId="164"/>
          <ac:spMkLst>
            <pc:docMk/>
            <pc:sldMk cId="237393890" sldId="285"/>
            <ac:spMk id="12" creationId="{4C8ADD1B-2411-1C15-0B39-7E010199B5F0}"/>
          </ac:spMkLst>
        </pc:spChg>
        <pc:spChg chg="add mod">
          <ac:chgData name="Matthew Weber" userId="cb8fa425-774b-40a7-b0f2-d5b57e79fa6f" providerId="ADAL" clId="{BD14552C-0A25-4424-B882-72BAD75FEC91}" dt="2024-07-26T13:44:28.172" v="4990" actId="164"/>
          <ac:spMkLst>
            <pc:docMk/>
            <pc:sldMk cId="237393890" sldId="285"/>
            <ac:spMk id="13" creationId="{972C9FD7-9392-521C-6AA1-70F66328E992}"/>
          </ac:spMkLst>
        </pc:spChg>
        <pc:spChg chg="add mod">
          <ac:chgData name="Matthew Weber" userId="cb8fa425-774b-40a7-b0f2-d5b57e79fa6f" providerId="ADAL" clId="{BD14552C-0A25-4424-B882-72BAD75FEC91}" dt="2024-07-26T13:44:28.172" v="4990" actId="164"/>
          <ac:spMkLst>
            <pc:docMk/>
            <pc:sldMk cId="237393890" sldId="285"/>
            <ac:spMk id="14" creationId="{7D178BEA-3BEF-359A-9A94-D2A553EA9198}"/>
          </ac:spMkLst>
        </pc:spChg>
        <pc:spChg chg="add mod">
          <ac:chgData name="Matthew Weber" userId="cb8fa425-774b-40a7-b0f2-d5b57e79fa6f" providerId="ADAL" clId="{BD14552C-0A25-4424-B882-72BAD75FEC91}" dt="2024-07-26T13:44:28.172" v="4990" actId="164"/>
          <ac:spMkLst>
            <pc:docMk/>
            <pc:sldMk cId="237393890" sldId="285"/>
            <ac:spMk id="15" creationId="{6649479F-A6CF-A4C4-4D3D-89F70831B012}"/>
          </ac:spMkLst>
        </pc:spChg>
        <pc:spChg chg="add mod">
          <ac:chgData name="Matthew Weber" userId="cb8fa425-774b-40a7-b0f2-d5b57e79fa6f" providerId="ADAL" clId="{BD14552C-0A25-4424-B882-72BAD75FEC91}" dt="2024-07-26T13:44:28.172" v="4990" actId="164"/>
          <ac:spMkLst>
            <pc:docMk/>
            <pc:sldMk cId="237393890" sldId="285"/>
            <ac:spMk id="16" creationId="{75FFD594-A654-A694-E9C3-062261213B01}"/>
          </ac:spMkLst>
        </pc:spChg>
        <pc:spChg chg="add mod">
          <ac:chgData name="Matthew Weber" userId="cb8fa425-774b-40a7-b0f2-d5b57e79fa6f" providerId="ADAL" clId="{BD14552C-0A25-4424-B882-72BAD75FEC91}" dt="2024-07-26T13:44:28.172" v="4990" actId="164"/>
          <ac:spMkLst>
            <pc:docMk/>
            <pc:sldMk cId="237393890" sldId="285"/>
            <ac:spMk id="17" creationId="{90A725B1-AF0F-D374-49A8-30E5FA138A47}"/>
          </ac:spMkLst>
        </pc:spChg>
        <pc:spChg chg="add del mod">
          <ac:chgData name="Matthew Weber" userId="cb8fa425-774b-40a7-b0f2-d5b57e79fa6f" providerId="ADAL" clId="{BD14552C-0A25-4424-B882-72BAD75FEC91}" dt="2024-07-26T13:14:41.900" v="3745" actId="478"/>
          <ac:spMkLst>
            <pc:docMk/>
            <pc:sldMk cId="237393890" sldId="285"/>
            <ac:spMk id="18" creationId="{96639DFB-9B07-A173-1326-CC27FE73472B}"/>
          </ac:spMkLst>
        </pc:spChg>
        <pc:spChg chg="add mod">
          <ac:chgData name="Matthew Weber" userId="cb8fa425-774b-40a7-b0f2-d5b57e79fa6f" providerId="ADAL" clId="{BD14552C-0A25-4424-B882-72BAD75FEC91}" dt="2024-08-12T14:52:41.988" v="12831"/>
          <ac:spMkLst>
            <pc:docMk/>
            <pc:sldMk cId="237393890" sldId="285"/>
            <ac:spMk id="18" creationId="{E8FE6453-7BBE-9583-8763-2E7DD881E84B}"/>
          </ac:spMkLst>
        </pc:spChg>
        <pc:spChg chg="add mod">
          <ac:chgData name="Matthew Weber" userId="cb8fa425-774b-40a7-b0f2-d5b57e79fa6f" providerId="ADAL" clId="{BD14552C-0A25-4424-B882-72BAD75FEC91}" dt="2024-07-26T13:15:27.889" v="3754" actId="14100"/>
          <ac:spMkLst>
            <pc:docMk/>
            <pc:sldMk cId="237393890" sldId="285"/>
            <ac:spMk id="19" creationId="{CA011FE2-403A-1B2D-DE32-68BEB28CEAAE}"/>
          </ac:spMkLst>
        </pc:spChg>
        <pc:grpChg chg="del">
          <ac:chgData name="Matthew Weber" userId="cb8fa425-774b-40a7-b0f2-d5b57e79fa6f" providerId="ADAL" clId="{BD14552C-0A25-4424-B882-72BAD75FEC91}" dt="2024-07-26T13:05:58.905" v="3548" actId="478"/>
          <ac:grpSpMkLst>
            <pc:docMk/>
            <pc:sldMk cId="237393890" sldId="285"/>
            <ac:grpSpMk id="2" creationId="{8A84C955-5533-5A6E-020E-94FEF48C2BA6}"/>
          </ac:grpSpMkLst>
        </pc:grpChg>
        <pc:grpChg chg="add mod">
          <ac:chgData name="Matthew Weber" userId="cb8fa425-774b-40a7-b0f2-d5b57e79fa6f" providerId="ADAL" clId="{BD14552C-0A25-4424-B882-72BAD75FEC91}" dt="2024-07-26T13:44:28.172" v="4990" actId="164"/>
          <ac:grpSpMkLst>
            <pc:docMk/>
            <pc:sldMk cId="237393890" sldId="285"/>
            <ac:grpSpMk id="20" creationId="{1BF70E90-2740-42EB-4052-6D3DC10E781E}"/>
          </ac:grpSpMkLst>
        </pc:grpChg>
      </pc:sldChg>
      <pc:sldChg chg="addSp delSp modSp mod">
        <pc:chgData name="Matthew Weber" userId="cb8fa425-774b-40a7-b0f2-d5b57e79fa6f" providerId="ADAL" clId="{BD14552C-0A25-4424-B882-72BAD75FEC91}" dt="2024-07-27T15:59:53.680" v="11609" actId="948"/>
        <pc:sldMkLst>
          <pc:docMk/>
          <pc:sldMk cId="4072829185" sldId="286"/>
        </pc:sldMkLst>
        <pc:spChg chg="add mod">
          <ac:chgData name="Matthew Weber" userId="cb8fa425-774b-40a7-b0f2-d5b57e79fa6f" providerId="ADAL" clId="{BD14552C-0A25-4424-B882-72BAD75FEC91}" dt="2024-07-26T13:24:36.145" v="3971" actId="1076"/>
          <ac:spMkLst>
            <pc:docMk/>
            <pc:sldMk cId="4072829185" sldId="286"/>
            <ac:spMk id="2" creationId="{1DC552E1-479C-F382-FEE4-F80A6E300268}"/>
          </ac:spMkLst>
        </pc:spChg>
        <pc:spChg chg="add mod">
          <ac:chgData name="Matthew Weber" userId="cb8fa425-774b-40a7-b0f2-d5b57e79fa6f" providerId="ADAL" clId="{BD14552C-0A25-4424-B882-72BAD75FEC91}" dt="2024-07-26T17:31:02.387" v="9107" actId="1076"/>
          <ac:spMkLst>
            <pc:docMk/>
            <pc:sldMk cId="4072829185" sldId="286"/>
            <ac:spMk id="3" creationId="{D0440615-215D-ED0D-549E-B72487688A49}"/>
          </ac:spMkLst>
        </pc:spChg>
        <pc:spChg chg="mod">
          <ac:chgData name="Matthew Weber" userId="cb8fa425-774b-40a7-b0f2-d5b57e79fa6f" providerId="ADAL" clId="{BD14552C-0A25-4424-B882-72BAD75FEC91}" dt="2024-07-26T14:13:51.756" v="5895"/>
          <ac:spMkLst>
            <pc:docMk/>
            <pc:sldMk cId="4072829185" sldId="286"/>
            <ac:spMk id="4" creationId="{9E5F1471-65BB-8F20-076C-32DEF2B68C92}"/>
          </ac:spMkLst>
        </pc:spChg>
        <pc:spChg chg="mod">
          <ac:chgData name="Matthew Weber" userId="cb8fa425-774b-40a7-b0f2-d5b57e79fa6f" providerId="ADAL" clId="{BD14552C-0A25-4424-B882-72BAD75FEC91}" dt="2024-07-27T15:59:53.680" v="11609" actId="948"/>
          <ac:spMkLst>
            <pc:docMk/>
            <pc:sldMk cId="4072829185" sldId="286"/>
            <ac:spMk id="5" creationId="{9F2E546D-2D7F-EF7F-0E83-FF8F5B224DFF}"/>
          </ac:spMkLst>
        </pc:spChg>
        <pc:grpChg chg="del">
          <ac:chgData name="Matthew Weber" userId="cb8fa425-774b-40a7-b0f2-d5b57e79fa6f" providerId="ADAL" clId="{BD14552C-0A25-4424-B882-72BAD75FEC91}" dt="2024-07-26T13:23:24.108" v="3923" actId="478"/>
          <ac:grpSpMkLst>
            <pc:docMk/>
            <pc:sldMk cId="4072829185" sldId="286"/>
            <ac:grpSpMk id="3" creationId="{3FD322D3-AD30-884A-AE41-F182FD62B2B3}"/>
          </ac:grpSpMkLst>
        </pc:grpChg>
        <pc:picChg chg="add mod">
          <ac:chgData name="Matthew Weber" userId="cb8fa425-774b-40a7-b0f2-d5b57e79fa6f" providerId="ADAL" clId="{BD14552C-0A25-4424-B882-72BAD75FEC91}" dt="2024-07-26T13:23:48.770" v="3927" actId="1076"/>
          <ac:picMkLst>
            <pc:docMk/>
            <pc:sldMk cId="4072829185" sldId="286"/>
            <ac:picMk id="2050" creationId="{0806AF93-7DB0-7115-7368-3C495F592E69}"/>
          </ac:picMkLst>
        </pc:picChg>
      </pc:sldChg>
      <pc:sldChg chg="addSp delSp modSp mod">
        <pc:chgData name="Matthew Weber" userId="cb8fa425-774b-40a7-b0f2-d5b57e79fa6f" providerId="ADAL" clId="{BD14552C-0A25-4424-B882-72BAD75FEC91}" dt="2024-08-12T15:01:10.945" v="12870" actId="20577"/>
        <pc:sldMkLst>
          <pc:docMk/>
          <pc:sldMk cId="51715693" sldId="287"/>
        </pc:sldMkLst>
        <pc:spChg chg="add mod">
          <ac:chgData name="Matthew Weber" userId="cb8fa425-774b-40a7-b0f2-d5b57e79fa6f" providerId="ADAL" clId="{BD14552C-0A25-4424-B882-72BAD75FEC91}" dt="2024-07-26T19:24:02.865" v="9143" actId="1076"/>
          <ac:spMkLst>
            <pc:docMk/>
            <pc:sldMk cId="51715693" sldId="287"/>
            <ac:spMk id="2" creationId="{82CB86FA-5F9E-07AC-8F79-9E1FEC68FA21}"/>
          </ac:spMkLst>
        </pc:spChg>
        <pc:spChg chg="mod">
          <ac:chgData name="Matthew Weber" userId="cb8fa425-774b-40a7-b0f2-d5b57e79fa6f" providerId="ADAL" clId="{BD14552C-0A25-4424-B882-72BAD75FEC91}" dt="2024-07-26T14:13:55.431" v="5896"/>
          <ac:spMkLst>
            <pc:docMk/>
            <pc:sldMk cId="51715693" sldId="287"/>
            <ac:spMk id="4" creationId="{9E5F1471-65BB-8F20-076C-32DEF2B68C92}"/>
          </ac:spMkLst>
        </pc:spChg>
        <pc:spChg chg="mod">
          <ac:chgData name="Matthew Weber" userId="cb8fa425-774b-40a7-b0f2-d5b57e79fa6f" providerId="ADAL" clId="{BD14552C-0A25-4424-B882-72BAD75FEC91}" dt="2024-08-12T15:01:10.945" v="12870" actId="20577"/>
          <ac:spMkLst>
            <pc:docMk/>
            <pc:sldMk cId="51715693" sldId="287"/>
            <ac:spMk id="5" creationId="{9F2E546D-2D7F-EF7F-0E83-FF8F5B224DFF}"/>
          </ac:spMkLst>
        </pc:spChg>
        <pc:grpChg chg="del">
          <ac:chgData name="Matthew Weber" userId="cb8fa425-774b-40a7-b0f2-d5b57e79fa6f" providerId="ADAL" clId="{BD14552C-0A25-4424-B882-72BAD75FEC91}" dt="2024-07-26T13:31:58.843" v="4025" actId="478"/>
          <ac:grpSpMkLst>
            <pc:docMk/>
            <pc:sldMk cId="51715693" sldId="287"/>
            <ac:grpSpMk id="2" creationId="{AF9F3E5F-5375-5533-A38B-978F7C03386F}"/>
          </ac:grpSpMkLst>
        </pc:grpChg>
        <pc:grpChg chg="add mod">
          <ac:chgData name="Matthew Weber" userId="cb8fa425-774b-40a7-b0f2-d5b57e79fa6f" providerId="ADAL" clId="{BD14552C-0A25-4424-B882-72BAD75FEC91}" dt="2024-07-26T13:34:26.508" v="4242"/>
          <ac:grpSpMkLst>
            <pc:docMk/>
            <pc:sldMk cId="51715693" sldId="287"/>
            <ac:grpSpMk id="3" creationId="{3B2AF9B8-A9D1-1214-B926-F4926EE5484E}"/>
          </ac:grpSpMkLst>
        </pc:grpChg>
        <pc:picChg chg="mod">
          <ac:chgData name="Matthew Weber" userId="cb8fa425-774b-40a7-b0f2-d5b57e79fa6f" providerId="ADAL" clId="{BD14552C-0A25-4424-B882-72BAD75FEC91}" dt="2024-07-26T13:34:26.508" v="4242"/>
          <ac:picMkLst>
            <pc:docMk/>
            <pc:sldMk cId="51715693" sldId="287"/>
            <ac:picMk id="7" creationId="{D8150D1B-C650-9DE4-7FF4-A81867F9C18C}"/>
          </ac:picMkLst>
        </pc:picChg>
        <pc:cxnChg chg="mod">
          <ac:chgData name="Matthew Weber" userId="cb8fa425-774b-40a7-b0f2-d5b57e79fa6f" providerId="ADAL" clId="{BD14552C-0A25-4424-B882-72BAD75FEC91}" dt="2024-07-26T13:34:42.707" v="4244" actId="1076"/>
          <ac:cxnSpMkLst>
            <pc:docMk/>
            <pc:sldMk cId="51715693" sldId="287"/>
            <ac:cxnSpMk id="8" creationId="{8AAD185A-13DD-2D86-82AB-45FAD2DA3D3E}"/>
          </ac:cxnSpMkLst>
        </pc:cxnChg>
      </pc:sldChg>
      <pc:sldChg chg="addSp delSp modSp mod">
        <pc:chgData name="Matthew Weber" userId="cb8fa425-774b-40a7-b0f2-d5b57e79fa6f" providerId="ADAL" clId="{BD14552C-0A25-4424-B882-72BAD75FEC91}" dt="2024-07-27T16:00:38.241" v="11618" actId="948"/>
        <pc:sldMkLst>
          <pc:docMk/>
          <pc:sldMk cId="4243631304" sldId="288"/>
        </pc:sldMkLst>
        <pc:spChg chg="add mod">
          <ac:chgData name="Matthew Weber" userId="cb8fa425-774b-40a7-b0f2-d5b57e79fa6f" providerId="ADAL" clId="{BD14552C-0A25-4424-B882-72BAD75FEC91}" dt="2024-07-26T19:24:51.072" v="9207" actId="20577"/>
          <ac:spMkLst>
            <pc:docMk/>
            <pc:sldMk cId="4243631304" sldId="288"/>
            <ac:spMk id="3" creationId="{D3720C5E-C306-D664-230F-02BC23F7C9D7}"/>
          </ac:spMkLst>
        </pc:spChg>
        <pc:spChg chg="mod">
          <ac:chgData name="Matthew Weber" userId="cb8fa425-774b-40a7-b0f2-d5b57e79fa6f" providerId="ADAL" clId="{BD14552C-0A25-4424-B882-72BAD75FEC91}" dt="2024-07-26T14:14:03.363" v="5898"/>
          <ac:spMkLst>
            <pc:docMk/>
            <pc:sldMk cId="4243631304" sldId="288"/>
            <ac:spMk id="4" creationId="{9E5F1471-65BB-8F20-076C-32DEF2B68C92}"/>
          </ac:spMkLst>
        </pc:spChg>
        <pc:spChg chg="mod">
          <ac:chgData name="Matthew Weber" userId="cb8fa425-774b-40a7-b0f2-d5b57e79fa6f" providerId="ADAL" clId="{BD14552C-0A25-4424-B882-72BAD75FEC91}" dt="2024-07-27T16:00:38.241" v="11618" actId="948"/>
          <ac:spMkLst>
            <pc:docMk/>
            <pc:sldMk cId="4243631304" sldId="288"/>
            <ac:spMk id="5" creationId="{9F2E546D-2D7F-EF7F-0E83-FF8F5B224DFF}"/>
          </ac:spMkLst>
        </pc:spChg>
        <pc:spChg chg="add mod">
          <ac:chgData name="Matthew Weber" userId="cb8fa425-774b-40a7-b0f2-d5b57e79fa6f" providerId="ADAL" clId="{BD14552C-0A25-4424-B882-72BAD75FEC91}" dt="2024-07-26T13:38:14.261" v="4566" actId="1076"/>
          <ac:spMkLst>
            <pc:docMk/>
            <pc:sldMk cId="4243631304" sldId="288"/>
            <ac:spMk id="6" creationId="{E83D8CD7-3C9F-440B-F55C-79521A72C047}"/>
          </ac:spMkLst>
        </pc:spChg>
        <pc:grpChg chg="del">
          <ac:chgData name="Matthew Weber" userId="cb8fa425-774b-40a7-b0f2-d5b57e79fa6f" providerId="ADAL" clId="{BD14552C-0A25-4424-B882-72BAD75FEC91}" dt="2024-07-26T13:36:44.773" v="4411" actId="478"/>
          <ac:grpSpMkLst>
            <pc:docMk/>
            <pc:sldMk cId="4243631304" sldId="288"/>
            <ac:grpSpMk id="3" creationId="{6F3975DE-B518-F383-AA4E-5065A195D339}"/>
          </ac:grpSpMkLst>
        </pc:grpChg>
        <pc:picChg chg="add mod">
          <ac:chgData name="Matthew Weber" userId="cb8fa425-774b-40a7-b0f2-d5b57e79fa6f" providerId="ADAL" clId="{BD14552C-0A25-4424-B882-72BAD75FEC91}" dt="2024-07-26T13:38:07.516" v="4565" actId="1076"/>
          <ac:picMkLst>
            <pc:docMk/>
            <pc:sldMk cId="4243631304" sldId="288"/>
            <ac:picMk id="2" creationId="{E937E66A-4908-D385-8DF8-2E9799F0F67B}"/>
          </ac:picMkLst>
        </pc:picChg>
      </pc:sldChg>
      <pc:sldChg chg="addSp delSp modSp mod">
        <pc:chgData name="Matthew Weber" userId="cb8fa425-774b-40a7-b0f2-d5b57e79fa6f" providerId="ADAL" clId="{BD14552C-0A25-4424-B882-72BAD75FEC91}" dt="2024-07-27T16:00:49.117" v="11619" actId="948"/>
        <pc:sldMkLst>
          <pc:docMk/>
          <pc:sldMk cId="2861223478" sldId="289"/>
        </pc:sldMkLst>
        <pc:spChg chg="mod">
          <ac:chgData name="Matthew Weber" userId="cb8fa425-774b-40a7-b0f2-d5b57e79fa6f" providerId="ADAL" clId="{BD14552C-0A25-4424-B882-72BAD75FEC91}" dt="2024-07-26T14:14:07.211" v="5899"/>
          <ac:spMkLst>
            <pc:docMk/>
            <pc:sldMk cId="2861223478" sldId="289"/>
            <ac:spMk id="4" creationId="{9E5F1471-65BB-8F20-076C-32DEF2B68C92}"/>
          </ac:spMkLst>
        </pc:spChg>
        <pc:spChg chg="mod">
          <ac:chgData name="Matthew Weber" userId="cb8fa425-774b-40a7-b0f2-d5b57e79fa6f" providerId="ADAL" clId="{BD14552C-0A25-4424-B882-72BAD75FEC91}" dt="2024-07-27T16:00:49.117" v="11619" actId="948"/>
          <ac:spMkLst>
            <pc:docMk/>
            <pc:sldMk cId="2861223478" sldId="289"/>
            <ac:spMk id="5" creationId="{9F2E546D-2D7F-EF7F-0E83-FF8F5B224DFF}"/>
          </ac:spMkLst>
        </pc:spChg>
        <pc:spChg chg="add mod">
          <ac:chgData name="Matthew Weber" userId="cb8fa425-774b-40a7-b0f2-d5b57e79fa6f" providerId="ADAL" clId="{BD14552C-0A25-4424-B882-72BAD75FEC91}" dt="2024-07-26T13:39:49.811" v="4705"/>
          <ac:spMkLst>
            <pc:docMk/>
            <pc:sldMk cId="2861223478" sldId="289"/>
            <ac:spMk id="9" creationId="{46B413F7-449E-4109-1117-833CD81A9FD6}"/>
          </ac:spMkLst>
        </pc:spChg>
        <pc:spChg chg="add mod">
          <ac:chgData name="Matthew Weber" userId="cb8fa425-774b-40a7-b0f2-d5b57e79fa6f" providerId="ADAL" clId="{BD14552C-0A25-4424-B882-72BAD75FEC91}" dt="2024-07-26T19:25:16.901" v="9247" actId="14100"/>
          <ac:spMkLst>
            <pc:docMk/>
            <pc:sldMk cId="2861223478" sldId="289"/>
            <ac:spMk id="13" creationId="{02C6EC14-A12F-9AF4-6199-935B8D0F3EBF}"/>
          </ac:spMkLst>
        </pc:spChg>
        <pc:spChg chg="add mod">
          <ac:chgData name="Matthew Weber" userId="cb8fa425-774b-40a7-b0f2-d5b57e79fa6f" providerId="ADAL" clId="{BD14552C-0A25-4424-B882-72BAD75FEC91}" dt="2024-07-26T13:39:49.811" v="4705"/>
          <ac:spMkLst>
            <pc:docMk/>
            <pc:sldMk cId="2861223478" sldId="289"/>
            <ac:spMk id="15" creationId="{C176E3ED-081F-64CD-6DB1-37E939509D42}"/>
          </ac:spMkLst>
        </pc:spChg>
        <pc:spChg chg="add mod">
          <ac:chgData name="Matthew Weber" userId="cb8fa425-774b-40a7-b0f2-d5b57e79fa6f" providerId="ADAL" clId="{BD14552C-0A25-4424-B882-72BAD75FEC91}" dt="2024-07-26T19:25:11.620" v="9243" actId="20577"/>
          <ac:spMkLst>
            <pc:docMk/>
            <pc:sldMk cId="2861223478" sldId="289"/>
            <ac:spMk id="16" creationId="{5E5E45C3-1CCF-1BB6-761E-40297A9DF01C}"/>
          </ac:spMkLst>
        </pc:spChg>
        <pc:grpChg chg="del">
          <ac:chgData name="Matthew Weber" userId="cb8fa425-774b-40a7-b0f2-d5b57e79fa6f" providerId="ADAL" clId="{BD14552C-0A25-4424-B882-72BAD75FEC91}" dt="2024-07-26T13:39:31.560" v="4704" actId="478"/>
          <ac:grpSpMkLst>
            <pc:docMk/>
            <pc:sldMk cId="2861223478" sldId="289"/>
            <ac:grpSpMk id="2" creationId="{E96ACA11-96A8-4600-6AD5-8CCDA9B856EB}"/>
          </ac:grpSpMkLst>
        </pc:grpChg>
        <pc:grpChg chg="add mod">
          <ac:chgData name="Matthew Weber" userId="cb8fa425-774b-40a7-b0f2-d5b57e79fa6f" providerId="ADAL" clId="{BD14552C-0A25-4424-B882-72BAD75FEC91}" dt="2024-07-26T13:40:05.038" v="4708" actId="1076"/>
          <ac:grpSpMkLst>
            <pc:docMk/>
            <pc:sldMk cId="2861223478" sldId="289"/>
            <ac:grpSpMk id="3" creationId="{CD09627C-4120-C406-42E3-5B188F9D09E4}"/>
          </ac:grpSpMkLst>
        </pc:grpChg>
        <pc:grpChg chg="add mod">
          <ac:chgData name="Matthew Weber" userId="cb8fa425-774b-40a7-b0f2-d5b57e79fa6f" providerId="ADAL" clId="{BD14552C-0A25-4424-B882-72BAD75FEC91}" dt="2024-07-26T13:40:10.560" v="4709" actId="1076"/>
          <ac:grpSpMkLst>
            <pc:docMk/>
            <pc:sldMk cId="2861223478" sldId="289"/>
            <ac:grpSpMk id="7" creationId="{0086B16B-3619-BF0F-5C34-E7B24FC848D6}"/>
          </ac:grpSpMkLst>
        </pc:grpChg>
        <pc:picChg chg="add mod">
          <ac:chgData name="Matthew Weber" userId="cb8fa425-774b-40a7-b0f2-d5b57e79fa6f" providerId="ADAL" clId="{BD14552C-0A25-4424-B882-72BAD75FEC91}" dt="2024-07-26T13:39:49.811" v="4705"/>
          <ac:picMkLst>
            <pc:docMk/>
            <pc:sldMk cId="2861223478" sldId="289"/>
            <ac:picMk id="8" creationId="{48D07CB1-E844-72C4-9257-F2E5B7080ACF}"/>
          </ac:picMkLst>
        </pc:picChg>
        <pc:picChg chg="add mod">
          <ac:chgData name="Matthew Weber" userId="cb8fa425-774b-40a7-b0f2-d5b57e79fa6f" providerId="ADAL" clId="{BD14552C-0A25-4424-B882-72BAD75FEC91}" dt="2024-07-26T13:39:49.811" v="4705"/>
          <ac:picMkLst>
            <pc:docMk/>
            <pc:sldMk cId="2861223478" sldId="289"/>
            <ac:picMk id="14" creationId="{B9BA9033-8BD5-D76F-6B8D-ED0A4E9F32BC}"/>
          </ac:picMkLst>
        </pc:picChg>
      </pc:sldChg>
      <pc:sldChg chg="addSp delSp modSp mod">
        <pc:chgData name="Matthew Weber" userId="cb8fa425-774b-40a7-b0f2-d5b57e79fa6f" providerId="ADAL" clId="{BD14552C-0A25-4424-B882-72BAD75FEC91}" dt="2024-08-12T13:58:41.464" v="12642" actId="1076"/>
        <pc:sldMkLst>
          <pc:docMk/>
          <pc:sldMk cId="677517980" sldId="290"/>
        </pc:sldMkLst>
        <pc:spChg chg="add mod">
          <ac:chgData name="Matthew Weber" userId="cb8fa425-774b-40a7-b0f2-d5b57e79fa6f" providerId="ADAL" clId="{BD14552C-0A25-4424-B882-72BAD75FEC91}" dt="2024-08-12T13:42:42.024" v="12507" actId="1076"/>
          <ac:spMkLst>
            <pc:docMk/>
            <pc:sldMk cId="677517980" sldId="290"/>
            <ac:spMk id="2" creationId="{970F0694-DEFA-DA7F-CB65-B718A40535D5}"/>
          </ac:spMkLst>
        </pc:spChg>
        <pc:spChg chg="add mod">
          <ac:chgData name="Matthew Weber" userId="cb8fa425-774b-40a7-b0f2-d5b57e79fa6f" providerId="ADAL" clId="{BD14552C-0A25-4424-B882-72BAD75FEC91}" dt="2024-08-12T13:42:42.024" v="12507" actId="1076"/>
          <ac:spMkLst>
            <pc:docMk/>
            <pc:sldMk cId="677517980" sldId="290"/>
            <ac:spMk id="3" creationId="{5B1BADFE-2115-3AD6-5B90-98F8BCC7EA3C}"/>
          </ac:spMkLst>
        </pc:spChg>
        <pc:spChg chg="mod">
          <ac:chgData name="Matthew Weber" userId="cb8fa425-774b-40a7-b0f2-d5b57e79fa6f" providerId="ADAL" clId="{BD14552C-0A25-4424-B882-72BAD75FEC91}" dt="2024-07-26T14:14:13.540" v="5900"/>
          <ac:spMkLst>
            <pc:docMk/>
            <pc:sldMk cId="677517980" sldId="290"/>
            <ac:spMk id="4" creationId="{9E5F1471-65BB-8F20-076C-32DEF2B68C92}"/>
          </ac:spMkLst>
        </pc:spChg>
        <pc:spChg chg="mod">
          <ac:chgData name="Matthew Weber" userId="cb8fa425-774b-40a7-b0f2-d5b57e79fa6f" providerId="ADAL" clId="{BD14552C-0A25-4424-B882-72BAD75FEC91}" dt="2024-07-27T16:00:58.308" v="11620" actId="948"/>
          <ac:spMkLst>
            <pc:docMk/>
            <pc:sldMk cId="677517980" sldId="290"/>
            <ac:spMk id="5" creationId="{9F2E546D-2D7F-EF7F-0E83-FF8F5B224DFF}"/>
          </ac:spMkLst>
        </pc:spChg>
        <pc:spChg chg="add mod">
          <ac:chgData name="Matthew Weber" userId="cb8fa425-774b-40a7-b0f2-d5b57e79fa6f" providerId="ADAL" clId="{BD14552C-0A25-4424-B882-72BAD75FEC91}" dt="2024-08-12T13:43:04.220" v="12510" actId="1076"/>
          <ac:spMkLst>
            <pc:docMk/>
            <pc:sldMk cId="677517980" sldId="290"/>
            <ac:spMk id="7" creationId="{A1AEE037-B712-153E-49F3-A5D08DB354D0}"/>
          </ac:spMkLst>
        </pc:spChg>
        <pc:spChg chg="add mod">
          <ac:chgData name="Matthew Weber" userId="cb8fa425-774b-40a7-b0f2-d5b57e79fa6f" providerId="ADAL" clId="{BD14552C-0A25-4424-B882-72BAD75FEC91}" dt="2024-08-12T13:43:10.031" v="12511" actId="1076"/>
          <ac:spMkLst>
            <pc:docMk/>
            <pc:sldMk cId="677517980" sldId="290"/>
            <ac:spMk id="8" creationId="{D44BCA49-B425-30D1-7A9C-8A6C74B01CEC}"/>
          </ac:spMkLst>
        </pc:spChg>
        <pc:spChg chg="add mod">
          <ac:chgData name="Matthew Weber" userId="cb8fa425-774b-40a7-b0f2-d5b57e79fa6f" providerId="ADAL" clId="{BD14552C-0A25-4424-B882-72BAD75FEC91}" dt="2024-08-12T13:43:22.796" v="12512" actId="1076"/>
          <ac:spMkLst>
            <pc:docMk/>
            <pc:sldMk cId="677517980" sldId="290"/>
            <ac:spMk id="9" creationId="{CF028F40-0555-6C75-291B-5221D7CD768D}"/>
          </ac:spMkLst>
        </pc:spChg>
        <pc:spChg chg="add mod">
          <ac:chgData name="Matthew Weber" userId="cb8fa425-774b-40a7-b0f2-d5b57e79fa6f" providerId="ADAL" clId="{BD14552C-0A25-4424-B882-72BAD75FEC91}" dt="2024-08-12T13:44:30.839" v="12514" actId="1076"/>
          <ac:spMkLst>
            <pc:docMk/>
            <pc:sldMk cId="677517980" sldId="290"/>
            <ac:spMk id="10" creationId="{83D48971-9552-3AA9-F15D-775B0B60E85C}"/>
          </ac:spMkLst>
        </pc:spChg>
        <pc:spChg chg="mod">
          <ac:chgData name="Matthew Weber" userId="cb8fa425-774b-40a7-b0f2-d5b57e79fa6f" providerId="ADAL" clId="{BD14552C-0A25-4424-B882-72BAD75FEC91}" dt="2024-07-26T13:41:43.155" v="4815"/>
          <ac:spMkLst>
            <pc:docMk/>
            <pc:sldMk cId="677517980" sldId="290"/>
            <ac:spMk id="11" creationId="{9724AB3B-532E-FF1B-0318-51A8F9375B0D}"/>
          </ac:spMkLst>
        </pc:spChg>
        <pc:spChg chg="mod">
          <ac:chgData name="Matthew Weber" userId="cb8fa425-774b-40a7-b0f2-d5b57e79fa6f" providerId="ADAL" clId="{BD14552C-0A25-4424-B882-72BAD75FEC91}" dt="2024-07-26T13:42:27.002" v="4823" actId="1076"/>
          <ac:spMkLst>
            <pc:docMk/>
            <pc:sldMk cId="677517980" sldId="290"/>
            <ac:spMk id="12" creationId="{DD7EA113-5416-BED4-10F3-8D0987B2E4AC}"/>
          </ac:spMkLst>
        </pc:spChg>
        <pc:spChg chg="add mod">
          <ac:chgData name="Matthew Weber" userId="cb8fa425-774b-40a7-b0f2-d5b57e79fa6f" providerId="ADAL" clId="{BD14552C-0A25-4424-B882-72BAD75FEC91}" dt="2024-08-12T13:58:41.464" v="12642" actId="1076"/>
          <ac:spMkLst>
            <pc:docMk/>
            <pc:sldMk cId="677517980" sldId="290"/>
            <ac:spMk id="13" creationId="{FE0B9C90-D4B0-3E8A-4347-0F003F760314}"/>
          </ac:spMkLst>
        </pc:spChg>
        <pc:spChg chg="del mod">
          <ac:chgData name="Matthew Weber" userId="cb8fa425-774b-40a7-b0f2-d5b57e79fa6f" providerId="ADAL" clId="{BD14552C-0A25-4424-B882-72BAD75FEC91}" dt="2024-07-26T13:41:56.591" v="4816" actId="478"/>
          <ac:spMkLst>
            <pc:docMk/>
            <pc:sldMk cId="677517980" sldId="290"/>
            <ac:spMk id="17" creationId="{E7883923-1536-B966-003C-F3E368C62385}"/>
          </ac:spMkLst>
        </pc:spChg>
        <pc:spChg chg="mod">
          <ac:chgData name="Matthew Weber" userId="cb8fa425-774b-40a7-b0f2-d5b57e79fa6f" providerId="ADAL" clId="{BD14552C-0A25-4424-B882-72BAD75FEC91}" dt="2024-07-26T13:47:49.705" v="5018" actId="20577"/>
          <ac:spMkLst>
            <pc:docMk/>
            <pc:sldMk cId="677517980" sldId="290"/>
            <ac:spMk id="20" creationId="{90F49D9B-7E17-3BD6-4CB9-161405C442A9}"/>
          </ac:spMkLst>
        </pc:spChg>
        <pc:spChg chg="mod">
          <ac:chgData name="Matthew Weber" userId="cb8fa425-774b-40a7-b0f2-d5b57e79fa6f" providerId="ADAL" clId="{BD14552C-0A25-4424-B882-72BAD75FEC91}" dt="2024-07-26T13:41:43.155" v="4815"/>
          <ac:spMkLst>
            <pc:docMk/>
            <pc:sldMk cId="677517980" sldId="290"/>
            <ac:spMk id="22" creationId="{FF4A1A7B-F4ED-6FFD-2A45-42B503C12C69}"/>
          </ac:spMkLst>
        </pc:spChg>
        <pc:spChg chg="mod">
          <ac:chgData name="Matthew Weber" userId="cb8fa425-774b-40a7-b0f2-d5b57e79fa6f" providerId="ADAL" clId="{BD14552C-0A25-4424-B882-72BAD75FEC91}" dt="2024-07-26T13:41:43.155" v="4815"/>
          <ac:spMkLst>
            <pc:docMk/>
            <pc:sldMk cId="677517980" sldId="290"/>
            <ac:spMk id="23" creationId="{484B937C-BEE8-2E47-297A-C371DDF44FFF}"/>
          </ac:spMkLst>
        </pc:spChg>
        <pc:spChg chg="mod">
          <ac:chgData name="Matthew Weber" userId="cb8fa425-774b-40a7-b0f2-d5b57e79fa6f" providerId="ADAL" clId="{BD14552C-0A25-4424-B882-72BAD75FEC91}" dt="2024-07-26T13:41:43.155" v="4815"/>
          <ac:spMkLst>
            <pc:docMk/>
            <pc:sldMk cId="677517980" sldId="290"/>
            <ac:spMk id="24" creationId="{A8C637F5-FCEC-9791-7F29-16AF3B242A4E}"/>
          </ac:spMkLst>
        </pc:spChg>
        <pc:grpChg chg="del">
          <ac:chgData name="Matthew Weber" userId="cb8fa425-774b-40a7-b0f2-d5b57e79fa6f" providerId="ADAL" clId="{BD14552C-0A25-4424-B882-72BAD75FEC91}" dt="2024-07-26T13:41:07.357" v="4793" actId="478"/>
          <ac:grpSpMkLst>
            <pc:docMk/>
            <pc:sldMk cId="677517980" sldId="290"/>
            <ac:grpSpMk id="3" creationId="{E7BBB362-7009-3319-6F8C-9DA700A894C2}"/>
          </ac:grpSpMkLst>
        </pc:grpChg>
        <pc:grpChg chg="add mod">
          <ac:chgData name="Matthew Weber" userId="cb8fa425-774b-40a7-b0f2-d5b57e79fa6f" providerId="ADAL" clId="{BD14552C-0A25-4424-B882-72BAD75FEC91}" dt="2024-08-12T13:42:42.024" v="12507" actId="1076"/>
          <ac:grpSpMkLst>
            <pc:docMk/>
            <pc:sldMk cId="677517980" sldId="290"/>
            <ac:grpSpMk id="6" creationId="{6C449172-36BD-8CDE-E38B-332A7588F902}"/>
          </ac:grpSpMkLst>
        </pc:grpChg>
        <pc:grpChg chg="del mod">
          <ac:chgData name="Matthew Weber" userId="cb8fa425-774b-40a7-b0f2-d5b57e79fa6f" providerId="ADAL" clId="{BD14552C-0A25-4424-B882-72BAD75FEC91}" dt="2024-07-26T13:41:56.591" v="4816" actId="478"/>
          <ac:grpSpMkLst>
            <pc:docMk/>
            <pc:sldMk cId="677517980" sldId="290"/>
            <ac:grpSpMk id="10" creationId="{12B1466B-7176-86B4-0E4A-F80423EA514E}"/>
          </ac:grpSpMkLst>
        </pc:grpChg>
        <pc:grpChg chg="add mod">
          <ac:chgData name="Matthew Weber" userId="cb8fa425-774b-40a7-b0f2-d5b57e79fa6f" providerId="ADAL" clId="{BD14552C-0A25-4424-B882-72BAD75FEC91}" dt="2024-08-12T13:42:42.024" v="12507" actId="1076"/>
          <ac:grpSpMkLst>
            <pc:docMk/>
            <pc:sldMk cId="677517980" sldId="290"/>
            <ac:grpSpMk id="18" creationId="{99EADBFC-7979-FA41-6D6F-3E10234BA213}"/>
          </ac:grpSpMkLst>
        </pc:grpChg>
        <pc:grpChg chg="mod">
          <ac:chgData name="Matthew Weber" userId="cb8fa425-774b-40a7-b0f2-d5b57e79fa6f" providerId="ADAL" clId="{BD14552C-0A25-4424-B882-72BAD75FEC91}" dt="2024-07-26T13:41:43.155" v="4815"/>
          <ac:grpSpMkLst>
            <pc:docMk/>
            <pc:sldMk cId="677517980" sldId="290"/>
            <ac:grpSpMk id="19" creationId="{1FB47C70-F269-7F1F-4ABA-D797985D0B02}"/>
          </ac:grpSpMkLst>
        </pc:grpChg>
        <pc:grpChg chg="mod">
          <ac:chgData name="Matthew Weber" userId="cb8fa425-774b-40a7-b0f2-d5b57e79fa6f" providerId="ADAL" clId="{BD14552C-0A25-4424-B882-72BAD75FEC91}" dt="2024-07-26T13:41:43.155" v="4815"/>
          <ac:grpSpMkLst>
            <pc:docMk/>
            <pc:sldMk cId="677517980" sldId="290"/>
            <ac:grpSpMk id="21" creationId="{938137B5-0E94-C71F-7F97-EF1C19A3489A}"/>
          </ac:grpSpMkLst>
        </pc:grpChg>
      </pc:sldChg>
      <pc:sldChg chg="addSp delSp modSp mod">
        <pc:chgData name="Matthew Weber" userId="cb8fa425-774b-40a7-b0f2-d5b57e79fa6f" providerId="ADAL" clId="{BD14552C-0A25-4424-B882-72BAD75FEC91}" dt="2024-08-12T14:53:12.591" v="12833" actId="1076"/>
        <pc:sldMkLst>
          <pc:docMk/>
          <pc:sldMk cId="833539729" sldId="291"/>
        </pc:sldMkLst>
        <pc:spChg chg="add mod ord">
          <ac:chgData name="Matthew Weber" userId="cb8fa425-774b-40a7-b0f2-d5b57e79fa6f" providerId="ADAL" clId="{BD14552C-0A25-4424-B882-72BAD75FEC91}" dt="2024-07-26T13:53:09.600" v="5251" actId="1076"/>
          <ac:spMkLst>
            <pc:docMk/>
            <pc:sldMk cId="833539729" sldId="291"/>
            <ac:spMk id="2" creationId="{D77D31F5-46A5-C9CF-9AEA-028570BBCC2F}"/>
          </ac:spMkLst>
        </pc:spChg>
        <pc:spChg chg="mod">
          <ac:chgData name="Matthew Weber" userId="cb8fa425-774b-40a7-b0f2-d5b57e79fa6f" providerId="ADAL" clId="{BD14552C-0A25-4424-B882-72BAD75FEC91}" dt="2024-07-26T14:14:17.172" v="5901"/>
          <ac:spMkLst>
            <pc:docMk/>
            <pc:sldMk cId="833539729" sldId="291"/>
            <ac:spMk id="4" creationId="{9E5F1471-65BB-8F20-076C-32DEF2B68C92}"/>
          </ac:spMkLst>
        </pc:spChg>
        <pc:spChg chg="mod">
          <ac:chgData name="Matthew Weber" userId="cb8fa425-774b-40a7-b0f2-d5b57e79fa6f" providerId="ADAL" clId="{BD14552C-0A25-4424-B882-72BAD75FEC91}" dt="2024-07-27T16:01:08.162" v="11621" actId="948"/>
          <ac:spMkLst>
            <pc:docMk/>
            <pc:sldMk cId="833539729" sldId="291"/>
            <ac:spMk id="5" creationId="{9F2E546D-2D7F-EF7F-0E83-FF8F5B224DFF}"/>
          </ac:spMkLst>
        </pc:spChg>
        <pc:spChg chg="add mod">
          <ac:chgData name="Matthew Weber" userId="cb8fa425-774b-40a7-b0f2-d5b57e79fa6f" providerId="ADAL" clId="{BD14552C-0A25-4424-B882-72BAD75FEC91}" dt="2024-07-26T13:52:48.598" v="5247" actId="1076"/>
          <ac:spMkLst>
            <pc:docMk/>
            <pc:sldMk cId="833539729" sldId="291"/>
            <ac:spMk id="6" creationId="{FD2E73C3-9411-73CE-ECBE-96D366A55539}"/>
          </ac:spMkLst>
        </pc:spChg>
        <pc:spChg chg="mod">
          <ac:chgData name="Matthew Weber" userId="cb8fa425-774b-40a7-b0f2-d5b57e79fa6f" providerId="ADAL" clId="{BD14552C-0A25-4424-B882-72BAD75FEC91}" dt="2024-07-26T13:44:38.171" v="4991"/>
          <ac:spMkLst>
            <pc:docMk/>
            <pc:sldMk cId="833539729" sldId="291"/>
            <ac:spMk id="7" creationId="{D32E306B-7147-82DD-62EC-092C0FACFF06}"/>
          </ac:spMkLst>
        </pc:spChg>
        <pc:spChg chg="mod">
          <ac:chgData name="Matthew Weber" userId="cb8fa425-774b-40a7-b0f2-d5b57e79fa6f" providerId="ADAL" clId="{BD14552C-0A25-4424-B882-72BAD75FEC91}" dt="2024-07-26T13:44:38.171" v="4991"/>
          <ac:spMkLst>
            <pc:docMk/>
            <pc:sldMk cId="833539729" sldId="291"/>
            <ac:spMk id="8" creationId="{8BCD5F7F-C5FE-4FE0-D949-6D4711E6EAE7}"/>
          </ac:spMkLst>
        </pc:spChg>
        <pc:spChg chg="mod">
          <ac:chgData name="Matthew Weber" userId="cb8fa425-774b-40a7-b0f2-d5b57e79fa6f" providerId="ADAL" clId="{BD14552C-0A25-4424-B882-72BAD75FEC91}" dt="2024-07-26T13:44:38.171" v="4991"/>
          <ac:spMkLst>
            <pc:docMk/>
            <pc:sldMk cId="833539729" sldId="291"/>
            <ac:spMk id="9" creationId="{83B4D518-FDA8-FF1A-8130-615CFFCF800E}"/>
          </ac:spMkLst>
        </pc:spChg>
        <pc:spChg chg="add mod">
          <ac:chgData name="Matthew Weber" userId="cb8fa425-774b-40a7-b0f2-d5b57e79fa6f" providerId="ADAL" clId="{BD14552C-0A25-4424-B882-72BAD75FEC91}" dt="2024-07-26T19:26:03.599" v="9284" actId="1076"/>
          <ac:spMkLst>
            <pc:docMk/>
            <pc:sldMk cId="833539729" sldId="291"/>
            <ac:spMk id="10" creationId="{8088ACC0-3C6C-0C8B-57AE-44DAA2FF0ED5}"/>
          </ac:spMkLst>
        </pc:spChg>
        <pc:spChg chg="mod">
          <ac:chgData name="Matthew Weber" userId="cb8fa425-774b-40a7-b0f2-d5b57e79fa6f" providerId="ADAL" clId="{BD14552C-0A25-4424-B882-72BAD75FEC91}" dt="2024-07-26T13:44:38.171" v="4991"/>
          <ac:spMkLst>
            <pc:docMk/>
            <pc:sldMk cId="833539729" sldId="291"/>
            <ac:spMk id="11" creationId="{177D5A0D-06EE-35D5-0D2E-D3A5DFA2340B}"/>
          </ac:spMkLst>
        </pc:spChg>
        <pc:spChg chg="mod">
          <ac:chgData name="Matthew Weber" userId="cb8fa425-774b-40a7-b0f2-d5b57e79fa6f" providerId="ADAL" clId="{BD14552C-0A25-4424-B882-72BAD75FEC91}" dt="2024-07-26T13:44:38.171" v="4991"/>
          <ac:spMkLst>
            <pc:docMk/>
            <pc:sldMk cId="833539729" sldId="291"/>
            <ac:spMk id="12" creationId="{12CB8183-69CE-461D-AC4D-89274E268A1E}"/>
          </ac:spMkLst>
        </pc:spChg>
        <pc:spChg chg="mod">
          <ac:chgData name="Matthew Weber" userId="cb8fa425-774b-40a7-b0f2-d5b57e79fa6f" providerId="ADAL" clId="{BD14552C-0A25-4424-B882-72BAD75FEC91}" dt="2024-07-26T13:44:38.171" v="4991"/>
          <ac:spMkLst>
            <pc:docMk/>
            <pc:sldMk cId="833539729" sldId="291"/>
            <ac:spMk id="13" creationId="{0EFC1FBE-AA52-8A8D-E144-728F691506BF}"/>
          </ac:spMkLst>
        </pc:spChg>
        <pc:spChg chg="mod">
          <ac:chgData name="Matthew Weber" userId="cb8fa425-774b-40a7-b0f2-d5b57e79fa6f" providerId="ADAL" clId="{BD14552C-0A25-4424-B882-72BAD75FEC91}" dt="2024-07-26T13:44:38.171" v="4991"/>
          <ac:spMkLst>
            <pc:docMk/>
            <pc:sldMk cId="833539729" sldId="291"/>
            <ac:spMk id="14" creationId="{B65C35A7-497C-5E82-27CC-AE627ECC9CBE}"/>
          </ac:spMkLst>
        </pc:spChg>
        <pc:spChg chg="mod">
          <ac:chgData name="Matthew Weber" userId="cb8fa425-774b-40a7-b0f2-d5b57e79fa6f" providerId="ADAL" clId="{BD14552C-0A25-4424-B882-72BAD75FEC91}" dt="2024-07-26T13:44:38.171" v="4991"/>
          <ac:spMkLst>
            <pc:docMk/>
            <pc:sldMk cId="833539729" sldId="291"/>
            <ac:spMk id="15" creationId="{8548CBF9-5946-F54B-0B34-198230C74E89}"/>
          </ac:spMkLst>
        </pc:spChg>
        <pc:spChg chg="mod">
          <ac:chgData name="Matthew Weber" userId="cb8fa425-774b-40a7-b0f2-d5b57e79fa6f" providerId="ADAL" clId="{BD14552C-0A25-4424-B882-72BAD75FEC91}" dt="2024-07-26T13:44:38.171" v="4991"/>
          <ac:spMkLst>
            <pc:docMk/>
            <pc:sldMk cId="833539729" sldId="291"/>
            <ac:spMk id="16" creationId="{B238B2D3-5641-FB84-1108-E563D7D95BD3}"/>
          </ac:spMkLst>
        </pc:spChg>
        <pc:spChg chg="mod">
          <ac:chgData name="Matthew Weber" userId="cb8fa425-774b-40a7-b0f2-d5b57e79fa6f" providerId="ADAL" clId="{BD14552C-0A25-4424-B882-72BAD75FEC91}" dt="2024-07-26T13:44:38.171" v="4991"/>
          <ac:spMkLst>
            <pc:docMk/>
            <pc:sldMk cId="833539729" sldId="291"/>
            <ac:spMk id="17" creationId="{2AE2C664-EE1A-F4CE-B57F-8F05BE4111DA}"/>
          </ac:spMkLst>
        </pc:spChg>
        <pc:spChg chg="mod">
          <ac:chgData name="Matthew Weber" userId="cb8fa425-774b-40a7-b0f2-d5b57e79fa6f" providerId="ADAL" clId="{BD14552C-0A25-4424-B882-72BAD75FEC91}" dt="2024-07-26T13:44:38.171" v="4991"/>
          <ac:spMkLst>
            <pc:docMk/>
            <pc:sldMk cId="833539729" sldId="291"/>
            <ac:spMk id="18" creationId="{F6A609C8-FC4E-4D12-B0A2-6E36E01C6A3E}"/>
          </ac:spMkLst>
        </pc:spChg>
        <pc:spChg chg="add mod">
          <ac:chgData name="Matthew Weber" userId="cb8fa425-774b-40a7-b0f2-d5b57e79fa6f" providerId="ADAL" clId="{BD14552C-0A25-4424-B882-72BAD75FEC91}" dt="2024-07-26T13:45:13.150" v="4993" actId="1076"/>
          <ac:spMkLst>
            <pc:docMk/>
            <pc:sldMk cId="833539729" sldId="291"/>
            <ac:spMk id="19" creationId="{BD795EA2-DC1F-1487-7331-51A6BFD34E00}"/>
          </ac:spMkLst>
        </pc:spChg>
        <pc:spChg chg="add mod">
          <ac:chgData name="Matthew Weber" userId="cb8fa425-774b-40a7-b0f2-d5b57e79fa6f" providerId="ADAL" clId="{BD14552C-0A25-4424-B882-72BAD75FEC91}" dt="2024-08-12T13:45:39.317" v="12520" actId="1076"/>
          <ac:spMkLst>
            <pc:docMk/>
            <pc:sldMk cId="833539729" sldId="291"/>
            <ac:spMk id="20" creationId="{3B6379DB-C767-764F-3172-522A91DB68F4}"/>
          </ac:spMkLst>
        </pc:spChg>
        <pc:spChg chg="add del mod">
          <ac:chgData name="Matthew Weber" userId="cb8fa425-774b-40a7-b0f2-d5b57e79fa6f" providerId="ADAL" clId="{BD14552C-0A25-4424-B882-72BAD75FEC91}" dt="2024-07-26T13:45:41.207" v="5002" actId="478"/>
          <ac:spMkLst>
            <pc:docMk/>
            <pc:sldMk cId="833539729" sldId="291"/>
            <ac:spMk id="20" creationId="{A3AF91C3-BC96-52CB-9BC9-BB1245E52150}"/>
          </ac:spMkLst>
        </pc:spChg>
        <pc:spChg chg="add del mod">
          <ac:chgData name="Matthew Weber" userId="cb8fa425-774b-40a7-b0f2-d5b57e79fa6f" providerId="ADAL" clId="{BD14552C-0A25-4424-B882-72BAD75FEC91}" dt="2024-07-26T13:45:48.464" v="5004" actId="478"/>
          <ac:spMkLst>
            <pc:docMk/>
            <pc:sldMk cId="833539729" sldId="291"/>
            <ac:spMk id="21" creationId="{71573081-D67B-D16D-9129-F92040BA3755}"/>
          </ac:spMkLst>
        </pc:spChg>
        <pc:spChg chg="add mod">
          <ac:chgData name="Matthew Weber" userId="cb8fa425-774b-40a7-b0f2-d5b57e79fa6f" providerId="ADAL" clId="{BD14552C-0A25-4424-B882-72BAD75FEC91}" dt="2024-08-12T13:46:26.302" v="12523" actId="1076"/>
          <ac:spMkLst>
            <pc:docMk/>
            <pc:sldMk cId="833539729" sldId="291"/>
            <ac:spMk id="21" creationId="{D8077FF5-624E-9B99-22AC-C93F9502BFDA}"/>
          </ac:spMkLst>
        </pc:spChg>
        <pc:spChg chg="add mod">
          <ac:chgData name="Matthew Weber" userId="cb8fa425-774b-40a7-b0f2-d5b57e79fa6f" providerId="ADAL" clId="{BD14552C-0A25-4424-B882-72BAD75FEC91}" dt="2024-07-26T13:46:04.340" v="5006" actId="1076"/>
          <ac:spMkLst>
            <pc:docMk/>
            <pc:sldMk cId="833539729" sldId="291"/>
            <ac:spMk id="22" creationId="{4CEBA710-16BB-09AF-77D3-C6D8C9262575}"/>
          </ac:spMkLst>
        </pc:spChg>
        <pc:spChg chg="add del mod">
          <ac:chgData name="Matthew Weber" userId="cb8fa425-774b-40a7-b0f2-d5b57e79fa6f" providerId="ADAL" clId="{BD14552C-0A25-4424-B882-72BAD75FEC91}" dt="2024-07-26T13:46:22.156" v="5008" actId="478"/>
          <ac:spMkLst>
            <pc:docMk/>
            <pc:sldMk cId="833539729" sldId="291"/>
            <ac:spMk id="23" creationId="{248D2EF0-2B1C-AF97-1061-1AC90808FEDA}"/>
          </ac:spMkLst>
        </pc:spChg>
        <pc:spChg chg="add mod">
          <ac:chgData name="Matthew Weber" userId="cb8fa425-774b-40a7-b0f2-d5b57e79fa6f" providerId="ADAL" clId="{BD14552C-0A25-4424-B882-72BAD75FEC91}" dt="2024-08-12T13:47:45.200" v="12558" actId="14100"/>
          <ac:spMkLst>
            <pc:docMk/>
            <pc:sldMk cId="833539729" sldId="291"/>
            <ac:spMk id="23" creationId="{755EEB51-BDD0-52C6-6B2B-B42ADB2E31AA}"/>
          </ac:spMkLst>
        </pc:spChg>
        <pc:spChg chg="add mod">
          <ac:chgData name="Matthew Weber" userId="cb8fa425-774b-40a7-b0f2-d5b57e79fa6f" providerId="ADAL" clId="{BD14552C-0A25-4424-B882-72BAD75FEC91}" dt="2024-07-26T13:46:45.865" v="5010" actId="1076"/>
          <ac:spMkLst>
            <pc:docMk/>
            <pc:sldMk cId="833539729" sldId="291"/>
            <ac:spMk id="24" creationId="{2F5BD1E4-2DA0-305C-EB18-24E41E775BB5}"/>
          </ac:spMkLst>
        </pc:spChg>
        <pc:spChg chg="add mod">
          <ac:chgData name="Matthew Weber" userId="cb8fa425-774b-40a7-b0f2-d5b57e79fa6f" providerId="ADAL" clId="{BD14552C-0A25-4424-B882-72BAD75FEC91}" dt="2024-08-12T13:49:40.445" v="12589" actId="1076"/>
          <ac:spMkLst>
            <pc:docMk/>
            <pc:sldMk cId="833539729" sldId="291"/>
            <ac:spMk id="25" creationId="{6011EFDE-7E2A-AA64-4415-8EF1B68D5AF5}"/>
          </ac:spMkLst>
        </pc:spChg>
        <pc:spChg chg="add del mod">
          <ac:chgData name="Matthew Weber" userId="cb8fa425-774b-40a7-b0f2-d5b57e79fa6f" providerId="ADAL" clId="{BD14552C-0A25-4424-B882-72BAD75FEC91}" dt="2024-07-26T13:47:44.407" v="5012" actId="478"/>
          <ac:spMkLst>
            <pc:docMk/>
            <pc:sldMk cId="833539729" sldId="291"/>
            <ac:spMk id="25" creationId="{873F8223-A222-2760-F951-7A2ECD5ACEE9}"/>
          </ac:spMkLst>
        </pc:spChg>
        <pc:spChg chg="add del mod">
          <ac:chgData name="Matthew Weber" userId="cb8fa425-774b-40a7-b0f2-d5b57e79fa6f" providerId="ADAL" clId="{BD14552C-0A25-4424-B882-72BAD75FEC91}" dt="2024-07-26T13:47:54.358" v="5020" actId="478"/>
          <ac:spMkLst>
            <pc:docMk/>
            <pc:sldMk cId="833539729" sldId="291"/>
            <ac:spMk id="26" creationId="{86CBB481-B474-1588-04DC-7C8A564C7A9C}"/>
          </ac:spMkLst>
        </pc:spChg>
        <pc:spChg chg="add mod">
          <ac:chgData name="Matthew Weber" userId="cb8fa425-774b-40a7-b0f2-d5b57e79fa6f" providerId="ADAL" clId="{BD14552C-0A25-4424-B882-72BAD75FEC91}" dt="2024-08-12T13:50:40.462" v="12598" actId="1076"/>
          <ac:spMkLst>
            <pc:docMk/>
            <pc:sldMk cId="833539729" sldId="291"/>
            <ac:spMk id="26" creationId="{BE1B31F3-21FF-BC58-8413-3B776DA4C40D}"/>
          </ac:spMkLst>
        </pc:spChg>
        <pc:spChg chg="add mod">
          <ac:chgData name="Matthew Weber" userId="cb8fa425-774b-40a7-b0f2-d5b57e79fa6f" providerId="ADAL" clId="{BD14552C-0A25-4424-B882-72BAD75FEC91}" dt="2024-08-12T13:58:58.767" v="12644" actId="1076"/>
          <ac:spMkLst>
            <pc:docMk/>
            <pc:sldMk cId="833539729" sldId="291"/>
            <ac:spMk id="27" creationId="{69C8294D-26E3-6146-0B33-A6B2A6AF0BA7}"/>
          </ac:spMkLst>
        </pc:spChg>
        <pc:spChg chg="add del mod">
          <ac:chgData name="Matthew Weber" userId="cb8fa425-774b-40a7-b0f2-d5b57e79fa6f" providerId="ADAL" clId="{BD14552C-0A25-4424-B882-72BAD75FEC91}" dt="2024-07-26T13:48:03.417" v="5022" actId="478"/>
          <ac:spMkLst>
            <pc:docMk/>
            <pc:sldMk cId="833539729" sldId="291"/>
            <ac:spMk id="27" creationId="{C9B71A96-0977-BF37-4FE5-62EFF1E825B3}"/>
          </ac:spMkLst>
        </pc:spChg>
        <pc:spChg chg="add mod">
          <ac:chgData name="Matthew Weber" userId="cb8fa425-774b-40a7-b0f2-d5b57e79fa6f" providerId="ADAL" clId="{BD14552C-0A25-4424-B882-72BAD75FEC91}" dt="2024-08-12T14:53:12.591" v="12833" actId="1076"/>
          <ac:spMkLst>
            <pc:docMk/>
            <pc:sldMk cId="833539729" sldId="291"/>
            <ac:spMk id="28" creationId="{1E1D93A1-8B12-4BF3-8758-1510D5AE6469}"/>
          </ac:spMkLst>
        </pc:spChg>
        <pc:grpChg chg="del">
          <ac:chgData name="Matthew Weber" userId="cb8fa425-774b-40a7-b0f2-d5b57e79fa6f" providerId="ADAL" clId="{BD14552C-0A25-4424-B882-72BAD75FEC91}" dt="2024-07-26T13:44:04.229" v="4989" actId="478"/>
          <ac:grpSpMkLst>
            <pc:docMk/>
            <pc:sldMk cId="833539729" sldId="291"/>
            <ac:grpSpMk id="2" creationId="{16D9389B-7081-6CBE-DCE0-1D196D683194}"/>
          </ac:grpSpMkLst>
        </pc:grpChg>
        <pc:grpChg chg="add mod">
          <ac:chgData name="Matthew Weber" userId="cb8fa425-774b-40a7-b0f2-d5b57e79fa6f" providerId="ADAL" clId="{BD14552C-0A25-4424-B882-72BAD75FEC91}" dt="2024-07-26T13:44:38.171" v="4991"/>
          <ac:grpSpMkLst>
            <pc:docMk/>
            <pc:sldMk cId="833539729" sldId="291"/>
            <ac:grpSpMk id="3" creationId="{C567E652-BB5F-FA75-38F0-3ED97F3B692B}"/>
          </ac:grpSpMkLst>
        </pc:grpChg>
      </pc:sldChg>
      <pc:sldChg chg="addSp delSp modSp mod">
        <pc:chgData name="Matthew Weber" userId="cb8fa425-774b-40a7-b0f2-d5b57e79fa6f" providerId="ADAL" clId="{BD14552C-0A25-4424-B882-72BAD75FEC91}" dt="2024-08-12T14:52:35.206" v="12830" actId="1076"/>
        <pc:sldMkLst>
          <pc:docMk/>
          <pc:sldMk cId="1530884673" sldId="292"/>
        </pc:sldMkLst>
        <pc:spChg chg="add mod">
          <ac:chgData name="Matthew Weber" userId="cb8fa425-774b-40a7-b0f2-d5b57e79fa6f" providerId="ADAL" clId="{BD14552C-0A25-4424-B882-72BAD75FEC91}" dt="2024-08-12T13:51:14.071" v="12599"/>
          <ac:spMkLst>
            <pc:docMk/>
            <pc:sldMk cId="1530884673" sldId="292"/>
            <ac:spMk id="3" creationId="{FEC3EF58-0114-D221-D282-9AD0236497E5}"/>
          </ac:spMkLst>
        </pc:spChg>
        <pc:spChg chg="mod">
          <ac:chgData name="Matthew Weber" userId="cb8fa425-774b-40a7-b0f2-d5b57e79fa6f" providerId="ADAL" clId="{BD14552C-0A25-4424-B882-72BAD75FEC91}" dt="2024-07-26T14:14:21.310" v="5902"/>
          <ac:spMkLst>
            <pc:docMk/>
            <pc:sldMk cId="1530884673" sldId="292"/>
            <ac:spMk id="4" creationId="{9E5F1471-65BB-8F20-076C-32DEF2B68C92}"/>
          </ac:spMkLst>
        </pc:spChg>
        <pc:spChg chg="mod">
          <ac:chgData name="Matthew Weber" userId="cb8fa425-774b-40a7-b0f2-d5b57e79fa6f" providerId="ADAL" clId="{BD14552C-0A25-4424-B882-72BAD75FEC91}" dt="2024-07-27T16:01:18.925" v="11622" actId="948"/>
          <ac:spMkLst>
            <pc:docMk/>
            <pc:sldMk cId="1530884673" sldId="292"/>
            <ac:spMk id="5" creationId="{9F2E546D-2D7F-EF7F-0E83-FF8F5B224DFF}"/>
          </ac:spMkLst>
        </pc:spChg>
        <pc:spChg chg="mod">
          <ac:chgData name="Matthew Weber" userId="cb8fa425-774b-40a7-b0f2-d5b57e79fa6f" providerId="ADAL" clId="{BD14552C-0A25-4424-B882-72BAD75FEC91}" dt="2024-07-26T13:53:19.059" v="5253"/>
          <ac:spMkLst>
            <pc:docMk/>
            <pc:sldMk cId="1530884673" sldId="292"/>
            <ac:spMk id="6" creationId="{F8744266-F2AA-E6B8-9B8B-4BCCAC59D444}"/>
          </ac:spMkLst>
        </pc:spChg>
        <pc:spChg chg="add mod">
          <ac:chgData name="Matthew Weber" userId="cb8fa425-774b-40a7-b0f2-d5b57e79fa6f" providerId="ADAL" clId="{BD14552C-0A25-4424-B882-72BAD75FEC91}" dt="2024-08-12T13:51:31.302" v="12600" actId="1076"/>
          <ac:spMkLst>
            <pc:docMk/>
            <pc:sldMk cId="1530884673" sldId="292"/>
            <ac:spMk id="7" creationId="{044F3BFB-BE9D-727C-9050-730FDCD32DE9}"/>
          </ac:spMkLst>
        </pc:spChg>
        <pc:spChg chg="add mod">
          <ac:chgData name="Matthew Weber" userId="cb8fa425-774b-40a7-b0f2-d5b57e79fa6f" providerId="ADAL" clId="{BD14552C-0A25-4424-B882-72BAD75FEC91}" dt="2024-08-12T13:51:40.841" v="12601" actId="1076"/>
          <ac:spMkLst>
            <pc:docMk/>
            <pc:sldMk cId="1530884673" sldId="292"/>
            <ac:spMk id="8" creationId="{AACDDF33-C170-5AC5-1D24-989D3B1794D7}"/>
          </ac:spMkLst>
        </pc:spChg>
        <pc:spChg chg="add mod">
          <ac:chgData name="Matthew Weber" userId="cb8fa425-774b-40a7-b0f2-d5b57e79fa6f" providerId="ADAL" clId="{BD14552C-0A25-4424-B882-72BAD75FEC91}" dt="2024-08-12T13:52:33.785" v="12605" actId="1076"/>
          <ac:spMkLst>
            <pc:docMk/>
            <pc:sldMk cId="1530884673" sldId="292"/>
            <ac:spMk id="9" creationId="{EC484B8C-45E1-D868-342A-56739569AF17}"/>
          </ac:spMkLst>
        </pc:spChg>
        <pc:spChg chg="mod">
          <ac:chgData name="Matthew Weber" userId="cb8fa425-774b-40a7-b0f2-d5b57e79fa6f" providerId="ADAL" clId="{BD14552C-0A25-4424-B882-72BAD75FEC91}" dt="2024-07-26T13:53:19.059" v="5253"/>
          <ac:spMkLst>
            <pc:docMk/>
            <pc:sldMk cId="1530884673" sldId="292"/>
            <ac:spMk id="10" creationId="{F4123DCC-ECC7-5C13-2CCB-5C1B21B6E57E}"/>
          </ac:spMkLst>
        </pc:spChg>
        <pc:spChg chg="mod">
          <ac:chgData name="Matthew Weber" userId="cb8fa425-774b-40a7-b0f2-d5b57e79fa6f" providerId="ADAL" clId="{BD14552C-0A25-4424-B882-72BAD75FEC91}" dt="2024-07-26T13:53:19.059" v="5253"/>
          <ac:spMkLst>
            <pc:docMk/>
            <pc:sldMk cId="1530884673" sldId="292"/>
            <ac:spMk id="11" creationId="{438E5962-6900-87FB-4706-4C67C2638324}"/>
          </ac:spMkLst>
        </pc:spChg>
        <pc:spChg chg="mod">
          <ac:chgData name="Matthew Weber" userId="cb8fa425-774b-40a7-b0f2-d5b57e79fa6f" providerId="ADAL" clId="{BD14552C-0A25-4424-B882-72BAD75FEC91}" dt="2024-07-26T13:53:19.059" v="5253"/>
          <ac:spMkLst>
            <pc:docMk/>
            <pc:sldMk cId="1530884673" sldId="292"/>
            <ac:spMk id="12" creationId="{380867C2-CE0C-A3D2-BEBB-E0AA17FCACF1}"/>
          </ac:spMkLst>
        </pc:spChg>
        <pc:spChg chg="mod">
          <ac:chgData name="Matthew Weber" userId="cb8fa425-774b-40a7-b0f2-d5b57e79fa6f" providerId="ADAL" clId="{BD14552C-0A25-4424-B882-72BAD75FEC91}" dt="2024-07-26T13:53:19.059" v="5253"/>
          <ac:spMkLst>
            <pc:docMk/>
            <pc:sldMk cId="1530884673" sldId="292"/>
            <ac:spMk id="13" creationId="{3DB9AD80-951F-51D1-298C-10514DB18A4E}"/>
          </ac:spMkLst>
        </pc:spChg>
        <pc:spChg chg="mod">
          <ac:chgData name="Matthew Weber" userId="cb8fa425-774b-40a7-b0f2-d5b57e79fa6f" providerId="ADAL" clId="{BD14552C-0A25-4424-B882-72BAD75FEC91}" dt="2024-07-26T13:53:19.059" v="5253"/>
          <ac:spMkLst>
            <pc:docMk/>
            <pc:sldMk cId="1530884673" sldId="292"/>
            <ac:spMk id="14" creationId="{480CAD7A-9D74-5D24-7A29-DB4BFC630BDF}"/>
          </ac:spMkLst>
        </pc:spChg>
        <pc:spChg chg="mod">
          <ac:chgData name="Matthew Weber" userId="cb8fa425-774b-40a7-b0f2-d5b57e79fa6f" providerId="ADAL" clId="{BD14552C-0A25-4424-B882-72BAD75FEC91}" dt="2024-07-26T13:53:19.059" v="5253"/>
          <ac:spMkLst>
            <pc:docMk/>
            <pc:sldMk cId="1530884673" sldId="292"/>
            <ac:spMk id="15" creationId="{F510DA7A-EE42-077F-C60A-2F6723D996E5}"/>
          </ac:spMkLst>
        </pc:spChg>
        <pc:spChg chg="mod">
          <ac:chgData name="Matthew Weber" userId="cb8fa425-774b-40a7-b0f2-d5b57e79fa6f" providerId="ADAL" clId="{BD14552C-0A25-4424-B882-72BAD75FEC91}" dt="2024-07-26T13:53:19.059" v="5253"/>
          <ac:spMkLst>
            <pc:docMk/>
            <pc:sldMk cId="1530884673" sldId="292"/>
            <ac:spMk id="16" creationId="{8414B59D-2697-70F2-C3F8-ED0FA1B7BD28}"/>
          </ac:spMkLst>
        </pc:spChg>
        <pc:spChg chg="mod">
          <ac:chgData name="Matthew Weber" userId="cb8fa425-774b-40a7-b0f2-d5b57e79fa6f" providerId="ADAL" clId="{BD14552C-0A25-4424-B882-72BAD75FEC91}" dt="2024-07-26T13:53:19.059" v="5253"/>
          <ac:spMkLst>
            <pc:docMk/>
            <pc:sldMk cId="1530884673" sldId="292"/>
            <ac:spMk id="17" creationId="{C08D0494-3671-D426-5A08-7E3BA882EB4B}"/>
          </ac:spMkLst>
        </pc:spChg>
        <pc:spChg chg="mod">
          <ac:chgData name="Matthew Weber" userId="cb8fa425-774b-40a7-b0f2-d5b57e79fa6f" providerId="ADAL" clId="{BD14552C-0A25-4424-B882-72BAD75FEC91}" dt="2024-07-26T13:53:19.059" v="5253"/>
          <ac:spMkLst>
            <pc:docMk/>
            <pc:sldMk cId="1530884673" sldId="292"/>
            <ac:spMk id="18" creationId="{8A1F3EA8-B552-9CCA-889D-10B16EDB81C3}"/>
          </ac:spMkLst>
        </pc:spChg>
        <pc:spChg chg="mod">
          <ac:chgData name="Matthew Weber" userId="cb8fa425-774b-40a7-b0f2-d5b57e79fa6f" providerId="ADAL" clId="{BD14552C-0A25-4424-B882-72BAD75FEC91}" dt="2024-07-26T13:53:19.059" v="5253"/>
          <ac:spMkLst>
            <pc:docMk/>
            <pc:sldMk cId="1530884673" sldId="292"/>
            <ac:spMk id="19" creationId="{43F51D4A-FD14-B3EE-08C5-A1F02228E3F8}"/>
          </ac:spMkLst>
        </pc:spChg>
        <pc:spChg chg="add mod ord">
          <ac:chgData name="Matthew Weber" userId="cb8fa425-774b-40a7-b0f2-d5b57e79fa6f" providerId="ADAL" clId="{BD14552C-0A25-4424-B882-72BAD75FEC91}" dt="2024-07-26T13:53:35.387" v="5257" actId="1076"/>
          <ac:spMkLst>
            <pc:docMk/>
            <pc:sldMk cId="1530884673" sldId="292"/>
            <ac:spMk id="20" creationId="{934D4177-BE10-4B78-245F-E490DE570DCD}"/>
          </ac:spMkLst>
        </pc:spChg>
        <pc:spChg chg="add mod">
          <ac:chgData name="Matthew Weber" userId="cb8fa425-774b-40a7-b0f2-d5b57e79fa6f" providerId="ADAL" clId="{BD14552C-0A25-4424-B882-72BAD75FEC91}" dt="2024-07-26T13:53:22.836" v="5254" actId="1076"/>
          <ac:spMkLst>
            <pc:docMk/>
            <pc:sldMk cId="1530884673" sldId="292"/>
            <ac:spMk id="21" creationId="{54425869-CEC3-0A96-B193-D6C871A7C96E}"/>
          </ac:spMkLst>
        </pc:spChg>
        <pc:spChg chg="add mod">
          <ac:chgData name="Matthew Weber" userId="cb8fa425-774b-40a7-b0f2-d5b57e79fa6f" providerId="ADAL" clId="{BD14552C-0A25-4424-B882-72BAD75FEC91}" dt="2024-07-26T13:53:46.843" v="5258"/>
          <ac:spMkLst>
            <pc:docMk/>
            <pc:sldMk cId="1530884673" sldId="292"/>
            <ac:spMk id="22" creationId="{85D8DC3A-BBB0-36BA-EE0D-1D6CE27D1EA1}"/>
          </ac:spMkLst>
        </pc:spChg>
        <pc:spChg chg="add mod">
          <ac:chgData name="Matthew Weber" userId="cb8fa425-774b-40a7-b0f2-d5b57e79fa6f" providerId="ADAL" clId="{BD14552C-0A25-4424-B882-72BAD75FEC91}" dt="2024-07-26T19:26:17.571" v="9288" actId="20577"/>
          <ac:spMkLst>
            <pc:docMk/>
            <pc:sldMk cId="1530884673" sldId="292"/>
            <ac:spMk id="23" creationId="{A24A4896-077F-469C-0E40-B7009912514C}"/>
          </ac:spMkLst>
        </pc:spChg>
        <pc:spChg chg="add mod">
          <ac:chgData name="Matthew Weber" userId="cb8fa425-774b-40a7-b0f2-d5b57e79fa6f" providerId="ADAL" clId="{BD14552C-0A25-4424-B882-72BAD75FEC91}" dt="2024-08-12T13:59:11.973" v="12646" actId="1076"/>
          <ac:spMkLst>
            <pc:docMk/>
            <pc:sldMk cId="1530884673" sldId="292"/>
            <ac:spMk id="24" creationId="{8B0D4B8F-6F37-0903-3FEF-3E2BC86F8080}"/>
          </ac:spMkLst>
        </pc:spChg>
        <pc:spChg chg="add mod">
          <ac:chgData name="Matthew Weber" userId="cb8fa425-774b-40a7-b0f2-d5b57e79fa6f" providerId="ADAL" clId="{BD14552C-0A25-4424-B882-72BAD75FEC91}" dt="2024-08-12T14:52:35.206" v="12830" actId="1076"/>
          <ac:spMkLst>
            <pc:docMk/>
            <pc:sldMk cId="1530884673" sldId="292"/>
            <ac:spMk id="25" creationId="{7227DC81-B3AA-1B46-3A6D-04AB7CF08A5C}"/>
          </ac:spMkLst>
        </pc:spChg>
        <pc:grpChg chg="add mod">
          <ac:chgData name="Matthew Weber" userId="cb8fa425-774b-40a7-b0f2-d5b57e79fa6f" providerId="ADAL" clId="{BD14552C-0A25-4424-B882-72BAD75FEC91}" dt="2024-07-26T13:53:22.836" v="5254" actId="1076"/>
          <ac:grpSpMkLst>
            <pc:docMk/>
            <pc:sldMk cId="1530884673" sldId="292"/>
            <ac:grpSpMk id="2" creationId="{DFABC7E3-FA24-2EC2-2A94-051D419030B3}"/>
          </ac:grpSpMkLst>
        </pc:grpChg>
        <pc:grpChg chg="del">
          <ac:chgData name="Matthew Weber" userId="cb8fa425-774b-40a7-b0f2-d5b57e79fa6f" providerId="ADAL" clId="{BD14552C-0A25-4424-B882-72BAD75FEC91}" dt="2024-07-26T13:53:18.329" v="5252" actId="478"/>
          <ac:grpSpMkLst>
            <pc:docMk/>
            <pc:sldMk cId="1530884673" sldId="292"/>
            <ac:grpSpMk id="3" creationId="{5484F3B9-ECF3-44C4-43F7-BD5788C2E653}"/>
          </ac:grpSpMkLst>
        </pc:grpChg>
      </pc:sldChg>
      <pc:sldChg chg="addSp delSp modSp mod">
        <pc:chgData name="Matthew Weber" userId="cb8fa425-774b-40a7-b0f2-d5b57e79fa6f" providerId="ADAL" clId="{BD14552C-0A25-4424-B882-72BAD75FEC91}" dt="2024-08-12T14:52:27.846" v="12828"/>
        <pc:sldMkLst>
          <pc:docMk/>
          <pc:sldMk cId="2765813432" sldId="293"/>
        </pc:sldMkLst>
        <pc:spChg chg="mod">
          <ac:chgData name="Matthew Weber" userId="cb8fa425-774b-40a7-b0f2-d5b57e79fa6f" providerId="ADAL" clId="{BD14552C-0A25-4424-B882-72BAD75FEC91}" dt="2024-07-26T13:59:07.458" v="5623"/>
          <ac:spMkLst>
            <pc:docMk/>
            <pc:sldMk cId="2765813432" sldId="293"/>
            <ac:spMk id="3" creationId="{6AD1FD7E-1503-2403-84FE-87ADFC029BC9}"/>
          </ac:spMkLst>
        </pc:spChg>
        <pc:spChg chg="mod">
          <ac:chgData name="Matthew Weber" userId="cb8fa425-774b-40a7-b0f2-d5b57e79fa6f" providerId="ADAL" clId="{BD14552C-0A25-4424-B882-72BAD75FEC91}" dt="2024-07-26T14:14:25.417" v="5903"/>
          <ac:spMkLst>
            <pc:docMk/>
            <pc:sldMk cId="2765813432" sldId="293"/>
            <ac:spMk id="4" creationId="{9E5F1471-65BB-8F20-076C-32DEF2B68C92}"/>
          </ac:spMkLst>
        </pc:spChg>
        <pc:spChg chg="mod">
          <ac:chgData name="Matthew Weber" userId="cb8fa425-774b-40a7-b0f2-d5b57e79fa6f" providerId="ADAL" clId="{BD14552C-0A25-4424-B882-72BAD75FEC91}" dt="2024-08-12T13:54:17.826" v="12624" actId="20577"/>
          <ac:spMkLst>
            <pc:docMk/>
            <pc:sldMk cId="2765813432" sldId="293"/>
            <ac:spMk id="5" creationId="{9F2E546D-2D7F-EF7F-0E83-FF8F5B224DFF}"/>
          </ac:spMkLst>
        </pc:spChg>
        <pc:spChg chg="mod">
          <ac:chgData name="Matthew Weber" userId="cb8fa425-774b-40a7-b0f2-d5b57e79fa6f" providerId="ADAL" clId="{BD14552C-0A25-4424-B882-72BAD75FEC91}" dt="2024-07-26T13:59:07.458" v="5623"/>
          <ac:spMkLst>
            <pc:docMk/>
            <pc:sldMk cId="2765813432" sldId="293"/>
            <ac:spMk id="6" creationId="{E2A36B36-EE96-F16E-1106-B8F42DA04E14}"/>
          </ac:spMkLst>
        </pc:spChg>
        <pc:spChg chg="mod">
          <ac:chgData name="Matthew Weber" userId="cb8fa425-774b-40a7-b0f2-d5b57e79fa6f" providerId="ADAL" clId="{BD14552C-0A25-4424-B882-72BAD75FEC91}" dt="2024-07-26T13:59:07.458" v="5623"/>
          <ac:spMkLst>
            <pc:docMk/>
            <pc:sldMk cId="2765813432" sldId="293"/>
            <ac:spMk id="7" creationId="{71310202-F580-DB70-DCD8-79243B76D2D4}"/>
          </ac:spMkLst>
        </pc:spChg>
        <pc:spChg chg="mod">
          <ac:chgData name="Matthew Weber" userId="cb8fa425-774b-40a7-b0f2-d5b57e79fa6f" providerId="ADAL" clId="{BD14552C-0A25-4424-B882-72BAD75FEC91}" dt="2024-07-26T13:59:07.458" v="5623"/>
          <ac:spMkLst>
            <pc:docMk/>
            <pc:sldMk cId="2765813432" sldId="293"/>
            <ac:spMk id="8" creationId="{89189F5C-5315-4C20-30FB-F90D2AE83FB9}"/>
          </ac:spMkLst>
        </pc:spChg>
        <pc:spChg chg="mod">
          <ac:chgData name="Matthew Weber" userId="cb8fa425-774b-40a7-b0f2-d5b57e79fa6f" providerId="ADAL" clId="{BD14552C-0A25-4424-B882-72BAD75FEC91}" dt="2024-07-26T13:59:07.458" v="5623"/>
          <ac:spMkLst>
            <pc:docMk/>
            <pc:sldMk cId="2765813432" sldId="293"/>
            <ac:spMk id="9" creationId="{9D059494-65B5-366B-E04F-CB0EF483E3D9}"/>
          </ac:spMkLst>
        </pc:spChg>
        <pc:spChg chg="mod">
          <ac:chgData name="Matthew Weber" userId="cb8fa425-774b-40a7-b0f2-d5b57e79fa6f" providerId="ADAL" clId="{BD14552C-0A25-4424-B882-72BAD75FEC91}" dt="2024-07-26T13:59:07.458" v="5623"/>
          <ac:spMkLst>
            <pc:docMk/>
            <pc:sldMk cId="2765813432" sldId="293"/>
            <ac:spMk id="10" creationId="{50570CD5-E10A-F864-8DD6-9504EDB13837}"/>
          </ac:spMkLst>
        </pc:spChg>
        <pc:spChg chg="mod">
          <ac:chgData name="Matthew Weber" userId="cb8fa425-774b-40a7-b0f2-d5b57e79fa6f" providerId="ADAL" clId="{BD14552C-0A25-4424-B882-72BAD75FEC91}" dt="2024-07-26T13:59:07.458" v="5623"/>
          <ac:spMkLst>
            <pc:docMk/>
            <pc:sldMk cId="2765813432" sldId="293"/>
            <ac:spMk id="11" creationId="{DD25DD83-1CEB-85E7-4ECC-21E8BD9F3CA2}"/>
          </ac:spMkLst>
        </pc:spChg>
        <pc:spChg chg="mod">
          <ac:chgData name="Matthew Weber" userId="cb8fa425-774b-40a7-b0f2-d5b57e79fa6f" providerId="ADAL" clId="{BD14552C-0A25-4424-B882-72BAD75FEC91}" dt="2024-07-26T13:59:07.458" v="5623"/>
          <ac:spMkLst>
            <pc:docMk/>
            <pc:sldMk cId="2765813432" sldId="293"/>
            <ac:spMk id="12" creationId="{97CCBEE4-EBE2-8394-3626-FFBD4A77C47B}"/>
          </ac:spMkLst>
        </pc:spChg>
        <pc:spChg chg="mod">
          <ac:chgData name="Matthew Weber" userId="cb8fa425-774b-40a7-b0f2-d5b57e79fa6f" providerId="ADAL" clId="{BD14552C-0A25-4424-B882-72BAD75FEC91}" dt="2024-07-26T13:59:07.458" v="5623"/>
          <ac:spMkLst>
            <pc:docMk/>
            <pc:sldMk cId="2765813432" sldId="293"/>
            <ac:spMk id="13" creationId="{2C8E6E3A-3C38-B21D-B4FA-55EF35F7250B}"/>
          </ac:spMkLst>
        </pc:spChg>
        <pc:spChg chg="mod">
          <ac:chgData name="Matthew Weber" userId="cb8fa425-774b-40a7-b0f2-d5b57e79fa6f" providerId="ADAL" clId="{BD14552C-0A25-4424-B882-72BAD75FEC91}" dt="2024-07-26T13:59:07.458" v="5623"/>
          <ac:spMkLst>
            <pc:docMk/>
            <pc:sldMk cId="2765813432" sldId="293"/>
            <ac:spMk id="14" creationId="{4922A558-EBB4-0FEC-1D26-6EAC76BEF24D}"/>
          </ac:spMkLst>
        </pc:spChg>
        <pc:spChg chg="mod">
          <ac:chgData name="Matthew Weber" userId="cb8fa425-774b-40a7-b0f2-d5b57e79fa6f" providerId="ADAL" clId="{BD14552C-0A25-4424-B882-72BAD75FEC91}" dt="2024-07-26T13:59:07.458" v="5623"/>
          <ac:spMkLst>
            <pc:docMk/>
            <pc:sldMk cId="2765813432" sldId="293"/>
            <ac:spMk id="15" creationId="{6ABD28BA-33BB-F31C-0E1A-28263EB316DA}"/>
          </ac:spMkLst>
        </pc:spChg>
        <pc:spChg chg="add mod">
          <ac:chgData name="Matthew Weber" userId="cb8fa425-774b-40a7-b0f2-d5b57e79fa6f" providerId="ADAL" clId="{BD14552C-0A25-4424-B882-72BAD75FEC91}" dt="2024-07-26T14:00:03.240" v="5630" actId="1076"/>
          <ac:spMkLst>
            <pc:docMk/>
            <pc:sldMk cId="2765813432" sldId="293"/>
            <ac:spMk id="16" creationId="{ADFEA951-EE1A-A202-A5E7-C3A3328DD392}"/>
          </ac:spMkLst>
        </pc:spChg>
        <pc:spChg chg="add mod">
          <ac:chgData name="Matthew Weber" userId="cb8fa425-774b-40a7-b0f2-d5b57e79fa6f" providerId="ADAL" clId="{BD14552C-0A25-4424-B882-72BAD75FEC91}" dt="2024-07-26T13:59:45.699" v="5628" actId="1076"/>
          <ac:spMkLst>
            <pc:docMk/>
            <pc:sldMk cId="2765813432" sldId="293"/>
            <ac:spMk id="17" creationId="{5AD735AB-D252-75F5-2B17-3915FC74C7F4}"/>
          </ac:spMkLst>
        </pc:spChg>
        <pc:spChg chg="add mod">
          <ac:chgData name="Matthew Weber" userId="cb8fa425-774b-40a7-b0f2-d5b57e79fa6f" providerId="ADAL" clId="{BD14552C-0A25-4424-B882-72BAD75FEC91}" dt="2024-07-26T19:26:33.175" v="9294" actId="20577"/>
          <ac:spMkLst>
            <pc:docMk/>
            <pc:sldMk cId="2765813432" sldId="293"/>
            <ac:spMk id="18" creationId="{64260E31-5DFF-19A8-C813-9ED40CBDCF66}"/>
          </ac:spMkLst>
        </pc:spChg>
        <pc:spChg chg="add del mod">
          <ac:chgData name="Matthew Weber" userId="cb8fa425-774b-40a7-b0f2-d5b57e79fa6f" providerId="ADAL" clId="{BD14552C-0A25-4424-B882-72BAD75FEC91}" dt="2024-08-12T13:52:52.937" v="12607" actId="478"/>
          <ac:spMkLst>
            <pc:docMk/>
            <pc:sldMk cId="2765813432" sldId="293"/>
            <ac:spMk id="19" creationId="{A4420361-703E-893D-97E2-4F112DFD9DCB}"/>
          </ac:spMkLst>
        </pc:spChg>
        <pc:spChg chg="add mod">
          <ac:chgData name="Matthew Weber" userId="cb8fa425-774b-40a7-b0f2-d5b57e79fa6f" providerId="ADAL" clId="{BD14552C-0A25-4424-B882-72BAD75FEC91}" dt="2024-08-12T13:53:03.013" v="12608"/>
          <ac:spMkLst>
            <pc:docMk/>
            <pc:sldMk cId="2765813432" sldId="293"/>
            <ac:spMk id="20" creationId="{CC446F1D-C285-31F5-8DFA-464F6F2CD47B}"/>
          </ac:spMkLst>
        </pc:spChg>
        <pc:spChg chg="add mod">
          <ac:chgData name="Matthew Weber" userId="cb8fa425-774b-40a7-b0f2-d5b57e79fa6f" providerId="ADAL" clId="{BD14552C-0A25-4424-B882-72BAD75FEC91}" dt="2024-08-12T13:53:03.013" v="12608"/>
          <ac:spMkLst>
            <pc:docMk/>
            <pc:sldMk cId="2765813432" sldId="293"/>
            <ac:spMk id="21" creationId="{BAD97137-DA66-6104-FD4A-2556B12491B9}"/>
          </ac:spMkLst>
        </pc:spChg>
        <pc:spChg chg="add mod">
          <ac:chgData name="Matthew Weber" userId="cb8fa425-774b-40a7-b0f2-d5b57e79fa6f" providerId="ADAL" clId="{BD14552C-0A25-4424-B882-72BAD75FEC91}" dt="2024-08-12T13:53:52.442" v="12611" actId="1076"/>
          <ac:spMkLst>
            <pc:docMk/>
            <pc:sldMk cId="2765813432" sldId="293"/>
            <ac:spMk id="22" creationId="{42B90D44-CE12-614E-E89C-84A9292F7E7D}"/>
          </ac:spMkLst>
        </pc:spChg>
        <pc:spChg chg="add mod">
          <ac:chgData name="Matthew Weber" userId="cb8fa425-774b-40a7-b0f2-d5b57e79fa6f" providerId="ADAL" clId="{BD14552C-0A25-4424-B882-72BAD75FEC91}" dt="2024-08-12T13:59:27.545" v="12648" actId="1076"/>
          <ac:spMkLst>
            <pc:docMk/>
            <pc:sldMk cId="2765813432" sldId="293"/>
            <ac:spMk id="23" creationId="{44A22611-A6AD-06BE-5D77-3DF7A1CD38BE}"/>
          </ac:spMkLst>
        </pc:spChg>
        <pc:spChg chg="add mod">
          <ac:chgData name="Matthew Weber" userId="cb8fa425-774b-40a7-b0f2-d5b57e79fa6f" providerId="ADAL" clId="{BD14552C-0A25-4424-B882-72BAD75FEC91}" dt="2024-08-12T14:52:27.846" v="12828"/>
          <ac:spMkLst>
            <pc:docMk/>
            <pc:sldMk cId="2765813432" sldId="293"/>
            <ac:spMk id="24" creationId="{46F1EF84-76DC-5BC1-D59E-6987D28B2747}"/>
          </ac:spMkLst>
        </pc:spChg>
        <pc:grpChg chg="add mod">
          <ac:chgData name="Matthew Weber" userId="cb8fa425-774b-40a7-b0f2-d5b57e79fa6f" providerId="ADAL" clId="{BD14552C-0A25-4424-B882-72BAD75FEC91}" dt="2024-07-26T13:59:07.458" v="5623"/>
          <ac:grpSpMkLst>
            <pc:docMk/>
            <pc:sldMk cId="2765813432" sldId="293"/>
            <ac:grpSpMk id="2" creationId="{B42DA73E-D3A9-D683-7433-680ED6CA83F8}"/>
          </ac:grpSpMkLst>
        </pc:grpChg>
      </pc:sldChg>
      <pc:sldChg chg="addSp delSp modSp mod">
        <pc:chgData name="Matthew Weber" userId="cb8fa425-774b-40a7-b0f2-d5b57e79fa6f" providerId="ADAL" clId="{BD14552C-0A25-4424-B882-72BAD75FEC91}" dt="2024-07-27T16:01:37.675" v="11623" actId="948"/>
        <pc:sldMkLst>
          <pc:docMk/>
          <pc:sldMk cId="3792106920" sldId="294"/>
        </pc:sldMkLst>
        <pc:spChg chg="mod">
          <ac:chgData name="Matthew Weber" userId="cb8fa425-774b-40a7-b0f2-d5b57e79fa6f" providerId="ADAL" clId="{BD14552C-0A25-4424-B882-72BAD75FEC91}" dt="2024-07-26T14:14:29.157" v="5904"/>
          <ac:spMkLst>
            <pc:docMk/>
            <pc:sldMk cId="3792106920" sldId="294"/>
            <ac:spMk id="4" creationId="{9E5F1471-65BB-8F20-076C-32DEF2B68C92}"/>
          </ac:spMkLst>
        </pc:spChg>
        <pc:spChg chg="mod">
          <ac:chgData name="Matthew Weber" userId="cb8fa425-774b-40a7-b0f2-d5b57e79fa6f" providerId="ADAL" clId="{BD14552C-0A25-4424-B882-72BAD75FEC91}" dt="2024-07-27T16:01:37.675" v="11623" actId="948"/>
          <ac:spMkLst>
            <pc:docMk/>
            <pc:sldMk cId="3792106920" sldId="294"/>
            <ac:spMk id="5" creationId="{9F2E546D-2D7F-EF7F-0E83-FF8F5B224DFF}"/>
          </ac:spMkLst>
        </pc:spChg>
        <pc:spChg chg="mod">
          <ac:chgData name="Matthew Weber" userId="cb8fa425-774b-40a7-b0f2-d5b57e79fa6f" providerId="ADAL" clId="{BD14552C-0A25-4424-B882-72BAD75FEC91}" dt="2024-07-26T14:13:03.845" v="5886"/>
          <ac:spMkLst>
            <pc:docMk/>
            <pc:sldMk cId="3792106920" sldId="294"/>
            <ac:spMk id="9" creationId="{48EF5FAB-4781-7D0C-A28E-F729210AB442}"/>
          </ac:spMkLst>
        </pc:spChg>
        <pc:spChg chg="add mod">
          <ac:chgData name="Matthew Weber" userId="cb8fa425-774b-40a7-b0f2-d5b57e79fa6f" providerId="ADAL" clId="{BD14552C-0A25-4424-B882-72BAD75FEC91}" dt="2024-07-26T19:30:35.656" v="9399" actId="20577"/>
          <ac:spMkLst>
            <pc:docMk/>
            <pc:sldMk cId="3792106920" sldId="294"/>
            <ac:spMk id="10" creationId="{31B3BB80-AA97-6B81-9EEF-766407BCC8F1}"/>
          </ac:spMkLst>
        </pc:spChg>
        <pc:grpChg chg="del">
          <ac:chgData name="Matthew Weber" userId="cb8fa425-774b-40a7-b0f2-d5b57e79fa6f" providerId="ADAL" clId="{BD14552C-0A25-4424-B882-72BAD75FEC91}" dt="2024-07-26T13:57:03.111" v="5622" actId="478"/>
          <ac:grpSpMkLst>
            <pc:docMk/>
            <pc:sldMk cId="3792106920" sldId="294"/>
            <ac:grpSpMk id="2" creationId="{0A337FB2-DF3B-B731-C1F7-31D8DB56A96C}"/>
          </ac:grpSpMkLst>
        </pc:grpChg>
        <pc:grpChg chg="add mod">
          <ac:chgData name="Matthew Weber" userId="cb8fa425-774b-40a7-b0f2-d5b57e79fa6f" providerId="ADAL" clId="{BD14552C-0A25-4424-B882-72BAD75FEC91}" dt="2024-07-26T14:13:03.845" v="5886"/>
          <ac:grpSpMkLst>
            <pc:docMk/>
            <pc:sldMk cId="3792106920" sldId="294"/>
            <ac:grpSpMk id="7" creationId="{C4849991-9F9A-097A-5F92-4803754EF53B}"/>
          </ac:grpSpMkLst>
        </pc:grpChg>
        <pc:picChg chg="mod">
          <ac:chgData name="Matthew Weber" userId="cb8fa425-774b-40a7-b0f2-d5b57e79fa6f" providerId="ADAL" clId="{BD14552C-0A25-4424-B882-72BAD75FEC91}" dt="2024-07-26T14:13:03.845" v="5886"/>
          <ac:picMkLst>
            <pc:docMk/>
            <pc:sldMk cId="3792106920" sldId="294"/>
            <ac:picMk id="8" creationId="{E51157E5-6E9F-426B-D010-5325472E4635}"/>
          </ac:picMkLst>
        </pc:picChg>
      </pc:sldChg>
      <pc:sldChg chg="addSp delSp modSp mod">
        <pc:chgData name="Matthew Weber" userId="cb8fa425-774b-40a7-b0f2-d5b57e79fa6f" providerId="ADAL" clId="{BD14552C-0A25-4424-B882-72BAD75FEC91}" dt="2024-08-12T14:03:46.669" v="12672" actId="1076"/>
        <pc:sldMkLst>
          <pc:docMk/>
          <pc:sldMk cId="1555107021" sldId="295"/>
        </pc:sldMkLst>
        <pc:spChg chg="add mod">
          <ac:chgData name="Matthew Weber" userId="cb8fa425-774b-40a7-b0f2-d5b57e79fa6f" providerId="ADAL" clId="{BD14552C-0A25-4424-B882-72BAD75FEC91}" dt="2024-07-26T14:16:00.607" v="5935"/>
          <ac:spMkLst>
            <pc:docMk/>
            <pc:sldMk cId="1555107021" sldId="295"/>
            <ac:spMk id="2" creationId="{EAA0DC53-8EBC-B0C0-13D8-CF4970197293}"/>
          </ac:spMkLst>
        </pc:spChg>
        <pc:spChg chg="mod">
          <ac:chgData name="Matthew Weber" userId="cb8fa425-774b-40a7-b0f2-d5b57e79fa6f" providerId="ADAL" clId="{BD14552C-0A25-4424-B882-72BAD75FEC91}" dt="2024-07-26T14:14:51.785" v="5924" actId="20577"/>
          <ac:spMkLst>
            <pc:docMk/>
            <pc:sldMk cId="1555107021" sldId="295"/>
            <ac:spMk id="4" creationId="{9E5F1471-65BB-8F20-076C-32DEF2B68C92}"/>
          </ac:spMkLst>
        </pc:spChg>
        <pc:spChg chg="mod">
          <ac:chgData name="Matthew Weber" userId="cb8fa425-774b-40a7-b0f2-d5b57e79fa6f" providerId="ADAL" clId="{BD14552C-0A25-4424-B882-72BAD75FEC91}" dt="2024-07-27T16:01:48.344" v="11624" actId="948"/>
          <ac:spMkLst>
            <pc:docMk/>
            <pc:sldMk cId="1555107021" sldId="295"/>
            <ac:spMk id="5" creationId="{9F2E546D-2D7F-EF7F-0E83-FF8F5B224DFF}"/>
          </ac:spMkLst>
        </pc:spChg>
        <pc:spChg chg="add del mod">
          <ac:chgData name="Matthew Weber" userId="cb8fa425-774b-40a7-b0f2-d5b57e79fa6f" providerId="ADAL" clId="{BD14552C-0A25-4424-B882-72BAD75FEC91}" dt="2024-08-12T14:00:50" v="12650" actId="478"/>
          <ac:spMkLst>
            <pc:docMk/>
            <pc:sldMk cId="1555107021" sldId="295"/>
            <ac:spMk id="7" creationId="{FAB129F5-6B28-E1C9-3CF0-896EAA457921}"/>
          </ac:spMkLst>
        </pc:spChg>
        <pc:spChg chg="add mod">
          <ac:chgData name="Matthew Weber" userId="cb8fa425-774b-40a7-b0f2-d5b57e79fa6f" providerId="ADAL" clId="{BD14552C-0A25-4424-B882-72BAD75FEC91}" dt="2024-08-12T14:03:27.228" v="12671" actId="1076"/>
          <ac:spMkLst>
            <pc:docMk/>
            <pc:sldMk cId="1555107021" sldId="295"/>
            <ac:spMk id="8" creationId="{54B385CB-8486-22F0-FC20-BEE5C4269D8B}"/>
          </ac:spMkLst>
        </pc:spChg>
        <pc:spChg chg="add mod">
          <ac:chgData name="Matthew Weber" userId="cb8fa425-774b-40a7-b0f2-d5b57e79fa6f" providerId="ADAL" clId="{BD14552C-0A25-4424-B882-72BAD75FEC91}" dt="2024-08-12T14:03:46.669" v="12672" actId="1076"/>
          <ac:spMkLst>
            <pc:docMk/>
            <pc:sldMk cId="1555107021" sldId="295"/>
            <ac:spMk id="9" creationId="{8E944899-D5C2-12DB-FFC4-C87CB8EE46E0}"/>
          </ac:spMkLst>
        </pc:spChg>
        <pc:spChg chg="mod">
          <ac:chgData name="Matthew Weber" userId="cb8fa425-774b-40a7-b0f2-d5b57e79fa6f" providerId="ADAL" clId="{BD14552C-0A25-4424-B882-72BAD75FEC91}" dt="2024-07-26T14:16:00.607" v="5935"/>
          <ac:spMkLst>
            <pc:docMk/>
            <pc:sldMk cId="1555107021" sldId="295"/>
            <ac:spMk id="10" creationId="{4A44BF8A-D065-6313-AC1A-BA80CD5BD8C9}"/>
          </ac:spMkLst>
        </pc:spChg>
        <pc:spChg chg="mod">
          <ac:chgData name="Matthew Weber" userId="cb8fa425-774b-40a7-b0f2-d5b57e79fa6f" providerId="ADAL" clId="{BD14552C-0A25-4424-B882-72BAD75FEC91}" dt="2024-07-26T14:16:00.607" v="5935"/>
          <ac:spMkLst>
            <pc:docMk/>
            <pc:sldMk cId="1555107021" sldId="295"/>
            <ac:spMk id="11" creationId="{B2250A8B-C402-E51F-044D-AE2360F2BA1B}"/>
          </ac:spMkLst>
        </pc:spChg>
        <pc:spChg chg="mod">
          <ac:chgData name="Matthew Weber" userId="cb8fa425-774b-40a7-b0f2-d5b57e79fa6f" providerId="ADAL" clId="{BD14552C-0A25-4424-B882-72BAD75FEC91}" dt="2024-07-26T14:16:08.035" v="5936" actId="207"/>
          <ac:spMkLst>
            <pc:docMk/>
            <pc:sldMk cId="1555107021" sldId="295"/>
            <ac:spMk id="12" creationId="{CDFF2B0D-CEC1-DD1C-ECE0-5FB8BBE57A1E}"/>
          </ac:spMkLst>
        </pc:spChg>
        <pc:spChg chg="mod">
          <ac:chgData name="Matthew Weber" userId="cb8fa425-774b-40a7-b0f2-d5b57e79fa6f" providerId="ADAL" clId="{BD14552C-0A25-4424-B882-72BAD75FEC91}" dt="2024-07-26T14:16:00.607" v="5935"/>
          <ac:spMkLst>
            <pc:docMk/>
            <pc:sldMk cId="1555107021" sldId="295"/>
            <ac:spMk id="13" creationId="{D2F11500-2E2A-B908-B3D6-3A72F0E539E2}"/>
          </ac:spMkLst>
        </pc:spChg>
        <pc:spChg chg="mod">
          <ac:chgData name="Matthew Weber" userId="cb8fa425-774b-40a7-b0f2-d5b57e79fa6f" providerId="ADAL" clId="{BD14552C-0A25-4424-B882-72BAD75FEC91}" dt="2024-07-26T14:16:00.607" v="5935"/>
          <ac:spMkLst>
            <pc:docMk/>
            <pc:sldMk cId="1555107021" sldId="295"/>
            <ac:spMk id="14" creationId="{6C506CA5-C4F5-9A1C-06F7-C6CEA78144C5}"/>
          </ac:spMkLst>
        </pc:spChg>
        <pc:spChg chg="mod">
          <ac:chgData name="Matthew Weber" userId="cb8fa425-774b-40a7-b0f2-d5b57e79fa6f" providerId="ADAL" clId="{BD14552C-0A25-4424-B882-72BAD75FEC91}" dt="2024-07-26T14:16:00.607" v="5935"/>
          <ac:spMkLst>
            <pc:docMk/>
            <pc:sldMk cId="1555107021" sldId="295"/>
            <ac:spMk id="16" creationId="{47596FAC-0C0C-0CC0-193A-512FE0DB7120}"/>
          </ac:spMkLst>
        </pc:spChg>
        <pc:spChg chg="mod">
          <ac:chgData name="Matthew Weber" userId="cb8fa425-774b-40a7-b0f2-d5b57e79fa6f" providerId="ADAL" clId="{BD14552C-0A25-4424-B882-72BAD75FEC91}" dt="2024-07-26T14:16:00.607" v="5935"/>
          <ac:spMkLst>
            <pc:docMk/>
            <pc:sldMk cId="1555107021" sldId="295"/>
            <ac:spMk id="17" creationId="{8AC9E8E0-E717-9EF6-CF41-48753D1870CD}"/>
          </ac:spMkLst>
        </pc:spChg>
        <pc:spChg chg="add mod">
          <ac:chgData name="Matthew Weber" userId="cb8fa425-774b-40a7-b0f2-d5b57e79fa6f" providerId="ADAL" clId="{BD14552C-0A25-4424-B882-72BAD75FEC91}" dt="2024-07-26T14:18:23.666" v="5953" actId="1076"/>
          <ac:spMkLst>
            <pc:docMk/>
            <pc:sldMk cId="1555107021" sldId="295"/>
            <ac:spMk id="19" creationId="{9057F4D0-48E3-76E9-6A6A-5AD39D2CC3A6}"/>
          </ac:spMkLst>
        </pc:spChg>
        <pc:spChg chg="add mod">
          <ac:chgData name="Matthew Weber" userId="cb8fa425-774b-40a7-b0f2-d5b57e79fa6f" providerId="ADAL" clId="{BD14552C-0A25-4424-B882-72BAD75FEC91}" dt="2024-07-26T19:31:32.978" v="9477" actId="20577"/>
          <ac:spMkLst>
            <pc:docMk/>
            <pc:sldMk cId="1555107021" sldId="295"/>
            <ac:spMk id="20" creationId="{F1442C0F-4057-B143-EE2F-FFA0B32FE885}"/>
          </ac:spMkLst>
        </pc:spChg>
        <pc:spChg chg="add mod">
          <ac:chgData name="Matthew Weber" userId="cb8fa425-774b-40a7-b0f2-d5b57e79fa6f" providerId="ADAL" clId="{BD14552C-0A25-4424-B882-72BAD75FEC91}" dt="2024-07-26T19:31:35.660" v="9478" actId="20577"/>
          <ac:spMkLst>
            <pc:docMk/>
            <pc:sldMk cId="1555107021" sldId="295"/>
            <ac:spMk id="21" creationId="{D700D35F-C137-04E1-0097-2B41F31897F0}"/>
          </ac:spMkLst>
        </pc:spChg>
        <pc:spChg chg="add mod">
          <ac:chgData name="Matthew Weber" userId="cb8fa425-774b-40a7-b0f2-d5b57e79fa6f" providerId="ADAL" clId="{BD14552C-0A25-4424-B882-72BAD75FEC91}" dt="2024-08-12T14:01:38.008" v="12653" actId="1076"/>
          <ac:spMkLst>
            <pc:docMk/>
            <pc:sldMk cId="1555107021" sldId="295"/>
            <ac:spMk id="22" creationId="{EAEFBB8F-158E-539C-D544-24E0DC5A93CC}"/>
          </ac:spMkLst>
        </pc:spChg>
        <pc:spChg chg="add mod">
          <ac:chgData name="Matthew Weber" userId="cb8fa425-774b-40a7-b0f2-d5b57e79fa6f" providerId="ADAL" clId="{BD14552C-0A25-4424-B882-72BAD75FEC91}" dt="2024-08-12T14:01:38.008" v="12653" actId="1076"/>
          <ac:spMkLst>
            <pc:docMk/>
            <pc:sldMk cId="1555107021" sldId="295"/>
            <ac:spMk id="23" creationId="{59A8EDD1-FD7C-9DCB-AFC2-43B8FEE3082B}"/>
          </ac:spMkLst>
        </pc:spChg>
        <pc:spChg chg="add mod">
          <ac:chgData name="Matthew Weber" userId="cb8fa425-774b-40a7-b0f2-d5b57e79fa6f" providerId="ADAL" clId="{BD14552C-0A25-4424-B882-72BAD75FEC91}" dt="2024-08-12T14:01:38.008" v="12653" actId="1076"/>
          <ac:spMkLst>
            <pc:docMk/>
            <pc:sldMk cId="1555107021" sldId="295"/>
            <ac:spMk id="24" creationId="{6701320C-F76F-575F-1178-188D33C3845D}"/>
          </ac:spMkLst>
        </pc:spChg>
        <pc:grpChg chg="add mod">
          <ac:chgData name="Matthew Weber" userId="cb8fa425-774b-40a7-b0f2-d5b57e79fa6f" providerId="ADAL" clId="{BD14552C-0A25-4424-B882-72BAD75FEC91}" dt="2024-07-26T14:16:00.607" v="5935"/>
          <ac:grpSpMkLst>
            <pc:docMk/>
            <pc:sldMk cId="1555107021" sldId="295"/>
            <ac:grpSpMk id="3" creationId="{45901BE7-FEF2-01E7-7959-62B27C13DC7C}"/>
          </ac:grpSpMkLst>
        </pc:grpChg>
        <pc:grpChg chg="mod">
          <ac:chgData name="Matthew Weber" userId="cb8fa425-774b-40a7-b0f2-d5b57e79fa6f" providerId="ADAL" clId="{BD14552C-0A25-4424-B882-72BAD75FEC91}" dt="2024-07-26T14:16:00.607" v="5935"/>
          <ac:grpSpMkLst>
            <pc:docMk/>
            <pc:sldMk cId="1555107021" sldId="295"/>
            <ac:grpSpMk id="6" creationId="{B828CD9A-8D52-79BC-28D3-AE652036329B}"/>
          </ac:grpSpMkLst>
        </pc:grpChg>
        <pc:grpChg chg="del">
          <ac:chgData name="Matthew Weber" userId="cb8fa425-774b-40a7-b0f2-d5b57e79fa6f" providerId="ADAL" clId="{BD14552C-0A25-4424-B882-72BAD75FEC91}" dt="2024-07-26T14:15:07.840" v="5928" actId="478"/>
          <ac:grpSpMkLst>
            <pc:docMk/>
            <pc:sldMk cId="1555107021" sldId="295"/>
            <ac:grpSpMk id="7" creationId="{C2D81343-6B2E-6519-234B-2FACB979D5F7}"/>
          </ac:grpSpMkLst>
        </pc:grpChg>
        <pc:grpChg chg="add mod">
          <ac:chgData name="Matthew Weber" userId="cb8fa425-774b-40a7-b0f2-d5b57e79fa6f" providerId="ADAL" clId="{BD14552C-0A25-4424-B882-72BAD75FEC91}" dt="2024-07-26T14:16:00.607" v="5935"/>
          <ac:grpSpMkLst>
            <pc:docMk/>
            <pc:sldMk cId="1555107021" sldId="295"/>
            <ac:grpSpMk id="15" creationId="{CC764922-5799-CAD0-97F0-5565E54F6EC5}"/>
          </ac:grpSpMkLst>
        </pc:grpChg>
        <pc:picChg chg="add mod">
          <ac:chgData name="Matthew Weber" userId="cb8fa425-774b-40a7-b0f2-d5b57e79fa6f" providerId="ADAL" clId="{BD14552C-0A25-4424-B882-72BAD75FEC91}" dt="2024-07-26T14:18:23.666" v="5953" actId="1076"/>
          <ac:picMkLst>
            <pc:docMk/>
            <pc:sldMk cId="1555107021" sldId="295"/>
            <ac:picMk id="18" creationId="{12DB9122-3704-C6D2-4B2D-5F5181117E52}"/>
          </ac:picMkLst>
        </pc:picChg>
      </pc:sldChg>
      <pc:sldChg chg="addSp delSp modSp mod">
        <pc:chgData name="Matthew Weber" userId="cb8fa425-774b-40a7-b0f2-d5b57e79fa6f" providerId="ADAL" clId="{BD14552C-0A25-4424-B882-72BAD75FEC91}" dt="2024-07-27T16:02:01.590" v="11625" actId="948"/>
        <pc:sldMkLst>
          <pc:docMk/>
          <pc:sldMk cId="1511229254" sldId="296"/>
        </pc:sldMkLst>
        <pc:spChg chg="add mod">
          <ac:chgData name="Matthew Weber" userId="cb8fa425-774b-40a7-b0f2-d5b57e79fa6f" providerId="ADAL" clId="{BD14552C-0A25-4424-B882-72BAD75FEC91}" dt="2024-07-26T14:20:38.681" v="5962"/>
          <ac:spMkLst>
            <pc:docMk/>
            <pc:sldMk cId="1511229254" sldId="296"/>
            <ac:spMk id="3" creationId="{F5AA10D8-9E00-4966-4761-9B2F54C0D6CE}"/>
          </ac:spMkLst>
        </pc:spChg>
        <pc:spChg chg="mod">
          <ac:chgData name="Matthew Weber" userId="cb8fa425-774b-40a7-b0f2-d5b57e79fa6f" providerId="ADAL" clId="{BD14552C-0A25-4424-B882-72BAD75FEC91}" dt="2024-07-26T14:35:46.627" v="6052"/>
          <ac:spMkLst>
            <pc:docMk/>
            <pc:sldMk cId="1511229254" sldId="296"/>
            <ac:spMk id="4" creationId="{9E5F1471-65BB-8F20-076C-32DEF2B68C92}"/>
          </ac:spMkLst>
        </pc:spChg>
        <pc:spChg chg="mod">
          <ac:chgData name="Matthew Weber" userId="cb8fa425-774b-40a7-b0f2-d5b57e79fa6f" providerId="ADAL" clId="{BD14552C-0A25-4424-B882-72BAD75FEC91}" dt="2024-07-27T16:02:01.590" v="11625" actId="948"/>
          <ac:spMkLst>
            <pc:docMk/>
            <pc:sldMk cId="1511229254" sldId="296"/>
            <ac:spMk id="5" creationId="{9F2E546D-2D7F-EF7F-0E83-FF8F5B224DFF}"/>
          </ac:spMkLst>
        </pc:spChg>
        <pc:spChg chg="add mod">
          <ac:chgData name="Matthew Weber" userId="cb8fa425-774b-40a7-b0f2-d5b57e79fa6f" providerId="ADAL" clId="{BD14552C-0A25-4424-B882-72BAD75FEC91}" dt="2024-07-26T14:20:38.681" v="5962"/>
          <ac:spMkLst>
            <pc:docMk/>
            <pc:sldMk cId="1511229254" sldId="296"/>
            <ac:spMk id="7" creationId="{D559C478-EF0D-CD4A-A77F-D92F30E30FD7}"/>
          </ac:spMkLst>
        </pc:spChg>
        <pc:spChg chg="add mod">
          <ac:chgData name="Matthew Weber" userId="cb8fa425-774b-40a7-b0f2-d5b57e79fa6f" providerId="ADAL" clId="{BD14552C-0A25-4424-B882-72BAD75FEC91}" dt="2024-07-26T19:32:40.593" v="9522" actId="20577"/>
          <ac:spMkLst>
            <pc:docMk/>
            <pc:sldMk cId="1511229254" sldId="296"/>
            <ac:spMk id="8" creationId="{C19BD9F5-6B89-C9FC-4935-73DCE7CB3C61}"/>
          </ac:spMkLst>
        </pc:spChg>
        <pc:grpChg chg="del">
          <ac:chgData name="Matthew Weber" userId="cb8fa425-774b-40a7-b0f2-d5b57e79fa6f" providerId="ADAL" clId="{BD14552C-0A25-4424-B882-72BAD75FEC91}" dt="2024-07-26T14:16:41.063" v="5943" actId="478"/>
          <ac:grpSpMkLst>
            <pc:docMk/>
            <pc:sldMk cId="1511229254" sldId="296"/>
            <ac:grpSpMk id="6" creationId="{6219FFB3-44AF-4B03-47B5-CA8513EA735E}"/>
          </ac:grpSpMkLst>
        </pc:grpChg>
        <pc:picChg chg="add mod">
          <ac:chgData name="Matthew Weber" userId="cb8fa425-774b-40a7-b0f2-d5b57e79fa6f" providerId="ADAL" clId="{BD14552C-0A25-4424-B882-72BAD75FEC91}" dt="2024-07-26T14:20:38.681" v="5962"/>
          <ac:picMkLst>
            <pc:docMk/>
            <pc:sldMk cId="1511229254" sldId="296"/>
            <ac:picMk id="2" creationId="{A714D6E0-97A3-F427-92E4-16D213ABD98C}"/>
          </ac:picMkLst>
        </pc:picChg>
      </pc:sldChg>
      <pc:sldChg chg="addSp delSp modSp mod">
        <pc:chgData name="Matthew Weber" userId="cb8fa425-774b-40a7-b0f2-d5b57e79fa6f" providerId="ADAL" clId="{BD14552C-0A25-4424-B882-72BAD75FEC91}" dt="2024-07-27T16:02:11.443" v="11626" actId="948"/>
        <pc:sldMkLst>
          <pc:docMk/>
          <pc:sldMk cId="790173155" sldId="297"/>
        </pc:sldMkLst>
        <pc:spChg chg="mod">
          <ac:chgData name="Matthew Weber" userId="cb8fa425-774b-40a7-b0f2-d5b57e79fa6f" providerId="ADAL" clId="{BD14552C-0A25-4424-B882-72BAD75FEC91}" dt="2024-07-26T14:35:50.740" v="6053"/>
          <ac:spMkLst>
            <pc:docMk/>
            <pc:sldMk cId="790173155" sldId="297"/>
            <ac:spMk id="4" creationId="{9E5F1471-65BB-8F20-076C-32DEF2B68C92}"/>
          </ac:spMkLst>
        </pc:spChg>
        <pc:spChg chg="mod">
          <ac:chgData name="Matthew Weber" userId="cb8fa425-774b-40a7-b0f2-d5b57e79fa6f" providerId="ADAL" clId="{BD14552C-0A25-4424-B882-72BAD75FEC91}" dt="2024-07-27T16:02:11.443" v="11626" actId="948"/>
          <ac:spMkLst>
            <pc:docMk/>
            <pc:sldMk cId="790173155" sldId="297"/>
            <ac:spMk id="5" creationId="{9F2E546D-2D7F-EF7F-0E83-FF8F5B224DFF}"/>
          </ac:spMkLst>
        </pc:spChg>
        <pc:spChg chg="mod">
          <ac:chgData name="Matthew Weber" userId="cb8fa425-774b-40a7-b0f2-d5b57e79fa6f" providerId="ADAL" clId="{BD14552C-0A25-4424-B882-72BAD75FEC91}" dt="2024-07-26T19:33:05.345" v="9541" actId="20577"/>
          <ac:spMkLst>
            <pc:docMk/>
            <pc:sldMk cId="790173155" sldId="297"/>
            <ac:spMk id="8" creationId="{E52CE208-1A52-FD85-008A-1025E05FE45B}"/>
          </ac:spMkLst>
        </pc:spChg>
        <pc:spChg chg="mod">
          <ac:chgData name="Matthew Weber" userId="cb8fa425-774b-40a7-b0f2-d5b57e79fa6f" providerId="ADAL" clId="{BD14552C-0A25-4424-B882-72BAD75FEC91}" dt="2024-07-26T19:33:11.142" v="9547" actId="14100"/>
          <ac:spMkLst>
            <pc:docMk/>
            <pc:sldMk cId="790173155" sldId="297"/>
            <ac:spMk id="12" creationId="{E6DEA8F7-8674-8FAB-80BB-3E64AB079EE0}"/>
          </ac:spMkLst>
        </pc:spChg>
        <pc:grpChg chg="del">
          <ac:chgData name="Matthew Weber" userId="cb8fa425-774b-40a7-b0f2-d5b57e79fa6f" providerId="ADAL" clId="{BD14552C-0A25-4424-B882-72BAD75FEC91}" dt="2024-07-26T14:21:34.986" v="5963" actId="478"/>
          <ac:grpSpMkLst>
            <pc:docMk/>
            <pc:sldMk cId="790173155" sldId="297"/>
            <ac:grpSpMk id="2" creationId="{7F5C5C86-F867-8C42-D89E-D15B6165FE68}"/>
          </ac:grpSpMkLst>
        </pc:grpChg>
        <pc:grpChg chg="add mod">
          <ac:chgData name="Matthew Weber" userId="cb8fa425-774b-40a7-b0f2-d5b57e79fa6f" providerId="ADAL" clId="{BD14552C-0A25-4424-B882-72BAD75FEC91}" dt="2024-07-26T14:22:32.013" v="5967"/>
          <ac:grpSpMkLst>
            <pc:docMk/>
            <pc:sldMk cId="790173155" sldId="297"/>
            <ac:grpSpMk id="6" creationId="{3C9A8DC9-002F-0343-C514-5DCCCE4798FE}"/>
          </ac:grpSpMkLst>
        </pc:grpChg>
        <pc:grpChg chg="add mod">
          <ac:chgData name="Matthew Weber" userId="cb8fa425-774b-40a7-b0f2-d5b57e79fa6f" providerId="ADAL" clId="{BD14552C-0A25-4424-B882-72BAD75FEC91}" dt="2024-07-26T14:22:32.013" v="5967"/>
          <ac:grpSpMkLst>
            <pc:docMk/>
            <pc:sldMk cId="790173155" sldId="297"/>
            <ac:grpSpMk id="10" creationId="{6F1C10B2-89B4-1254-68FE-ADC2D5FD6BE4}"/>
          </ac:grpSpMkLst>
        </pc:grpChg>
        <pc:picChg chg="mod">
          <ac:chgData name="Matthew Weber" userId="cb8fa425-774b-40a7-b0f2-d5b57e79fa6f" providerId="ADAL" clId="{BD14552C-0A25-4424-B882-72BAD75FEC91}" dt="2024-07-26T14:22:32.013" v="5967"/>
          <ac:picMkLst>
            <pc:docMk/>
            <pc:sldMk cId="790173155" sldId="297"/>
            <ac:picMk id="9" creationId="{FF0F481D-D2B9-F09A-FF69-A8168DCA63B7}"/>
          </ac:picMkLst>
        </pc:picChg>
        <pc:picChg chg="mod">
          <ac:chgData name="Matthew Weber" userId="cb8fa425-774b-40a7-b0f2-d5b57e79fa6f" providerId="ADAL" clId="{BD14552C-0A25-4424-B882-72BAD75FEC91}" dt="2024-07-26T14:22:32.013" v="5967"/>
          <ac:picMkLst>
            <pc:docMk/>
            <pc:sldMk cId="790173155" sldId="297"/>
            <ac:picMk id="11" creationId="{923C49DD-A412-AE85-79EA-D9A6823E6F29}"/>
          </ac:picMkLst>
        </pc:picChg>
      </pc:sldChg>
      <pc:sldChg chg="addSp delSp modSp mod">
        <pc:chgData name="Matthew Weber" userId="cb8fa425-774b-40a7-b0f2-d5b57e79fa6f" providerId="ADAL" clId="{BD14552C-0A25-4424-B882-72BAD75FEC91}" dt="2024-07-27T16:02:20.009" v="11627" actId="948"/>
        <pc:sldMkLst>
          <pc:docMk/>
          <pc:sldMk cId="1005556433" sldId="298"/>
        </pc:sldMkLst>
        <pc:spChg chg="mod">
          <ac:chgData name="Matthew Weber" userId="cb8fa425-774b-40a7-b0f2-d5b57e79fa6f" providerId="ADAL" clId="{BD14552C-0A25-4424-B882-72BAD75FEC91}" dt="2024-07-26T14:35:54.177" v="6054"/>
          <ac:spMkLst>
            <pc:docMk/>
            <pc:sldMk cId="1005556433" sldId="298"/>
            <ac:spMk id="4" creationId="{9E5F1471-65BB-8F20-076C-32DEF2B68C92}"/>
          </ac:spMkLst>
        </pc:spChg>
        <pc:spChg chg="mod">
          <ac:chgData name="Matthew Weber" userId="cb8fa425-774b-40a7-b0f2-d5b57e79fa6f" providerId="ADAL" clId="{BD14552C-0A25-4424-B882-72BAD75FEC91}" dt="2024-07-27T16:02:20.009" v="11627" actId="948"/>
          <ac:spMkLst>
            <pc:docMk/>
            <pc:sldMk cId="1005556433" sldId="298"/>
            <ac:spMk id="5" creationId="{9F2E546D-2D7F-EF7F-0E83-FF8F5B224DFF}"/>
          </ac:spMkLst>
        </pc:spChg>
        <pc:spChg chg="mod">
          <ac:chgData name="Matthew Weber" userId="cb8fa425-774b-40a7-b0f2-d5b57e79fa6f" providerId="ADAL" clId="{BD14552C-0A25-4424-B882-72BAD75FEC91}" dt="2024-07-26T14:23:44.388" v="5980"/>
          <ac:spMkLst>
            <pc:docMk/>
            <pc:sldMk cId="1005556433" sldId="298"/>
            <ac:spMk id="12" creationId="{9B51FF6D-2999-1799-9491-C7DCEBFE1AE7}"/>
          </ac:spMkLst>
        </pc:spChg>
        <pc:spChg chg="mod">
          <ac:chgData name="Matthew Weber" userId="cb8fa425-774b-40a7-b0f2-d5b57e79fa6f" providerId="ADAL" clId="{BD14552C-0A25-4424-B882-72BAD75FEC91}" dt="2024-07-26T19:33:38.721" v="9559" actId="20577"/>
          <ac:spMkLst>
            <pc:docMk/>
            <pc:sldMk cId="1005556433" sldId="298"/>
            <ac:spMk id="13" creationId="{3EF54DED-6B8F-AB1E-6E72-75D8977CC677}"/>
          </ac:spMkLst>
        </pc:spChg>
        <pc:spChg chg="mod">
          <ac:chgData name="Matthew Weber" userId="cb8fa425-774b-40a7-b0f2-d5b57e79fa6f" providerId="ADAL" clId="{BD14552C-0A25-4424-B882-72BAD75FEC91}" dt="2024-07-26T14:23:44.388" v="5980"/>
          <ac:spMkLst>
            <pc:docMk/>
            <pc:sldMk cId="1005556433" sldId="298"/>
            <ac:spMk id="16" creationId="{6B2A5F64-5B5B-251D-F844-C75C9A30DB49}"/>
          </ac:spMkLst>
        </pc:spChg>
        <pc:spChg chg="mod">
          <ac:chgData name="Matthew Weber" userId="cb8fa425-774b-40a7-b0f2-d5b57e79fa6f" providerId="ADAL" clId="{BD14552C-0A25-4424-B882-72BAD75FEC91}" dt="2024-07-26T19:33:36.695" v="9558" actId="14100"/>
          <ac:spMkLst>
            <pc:docMk/>
            <pc:sldMk cId="1005556433" sldId="298"/>
            <ac:spMk id="17" creationId="{EB704998-92DA-C3A6-1860-FA4CF0708681}"/>
          </ac:spMkLst>
        </pc:spChg>
        <pc:spChg chg="add mod">
          <ac:chgData name="Matthew Weber" userId="cb8fa425-774b-40a7-b0f2-d5b57e79fa6f" providerId="ADAL" clId="{BD14552C-0A25-4424-B882-72BAD75FEC91}" dt="2024-07-26T19:33:24.767" v="9552" actId="20577"/>
          <ac:spMkLst>
            <pc:docMk/>
            <pc:sldMk cId="1005556433" sldId="298"/>
            <ac:spMk id="18" creationId="{0F8A6775-E0D5-5ECA-3F02-2815D7584F5B}"/>
          </ac:spMkLst>
        </pc:spChg>
        <pc:grpChg chg="add mod">
          <ac:chgData name="Matthew Weber" userId="cb8fa425-774b-40a7-b0f2-d5b57e79fa6f" providerId="ADAL" clId="{BD14552C-0A25-4424-B882-72BAD75FEC91}" dt="2024-07-26T14:23:58.918" v="5981" actId="1076"/>
          <ac:grpSpMkLst>
            <pc:docMk/>
            <pc:sldMk cId="1005556433" sldId="298"/>
            <ac:grpSpMk id="2" creationId="{65F5EB83-91DE-1AEA-8502-CDEE07106F47}"/>
          </ac:grpSpMkLst>
        </pc:grpChg>
        <pc:grpChg chg="del">
          <ac:chgData name="Matthew Weber" userId="cb8fa425-774b-40a7-b0f2-d5b57e79fa6f" providerId="ADAL" clId="{BD14552C-0A25-4424-B882-72BAD75FEC91}" dt="2024-07-26T14:22:40.979" v="5974" actId="478"/>
          <ac:grpSpMkLst>
            <pc:docMk/>
            <pc:sldMk cId="1005556433" sldId="298"/>
            <ac:grpSpMk id="6" creationId="{E36FDA6D-DF1C-CA86-27D1-407B4925765D}"/>
          </ac:grpSpMkLst>
        </pc:grpChg>
        <pc:grpChg chg="add mod">
          <ac:chgData name="Matthew Weber" userId="cb8fa425-774b-40a7-b0f2-d5b57e79fa6f" providerId="ADAL" clId="{BD14552C-0A25-4424-B882-72BAD75FEC91}" dt="2024-07-26T14:23:58.918" v="5981" actId="1076"/>
          <ac:grpSpMkLst>
            <pc:docMk/>
            <pc:sldMk cId="1005556433" sldId="298"/>
            <ac:grpSpMk id="10" creationId="{9F25D31D-2849-4462-DAFB-065587A0E9DF}"/>
          </ac:grpSpMkLst>
        </pc:grpChg>
        <pc:grpChg chg="add mod">
          <ac:chgData name="Matthew Weber" userId="cb8fa425-774b-40a7-b0f2-d5b57e79fa6f" providerId="ADAL" clId="{BD14552C-0A25-4424-B882-72BAD75FEC91}" dt="2024-07-26T14:23:58.918" v="5981" actId="1076"/>
          <ac:grpSpMkLst>
            <pc:docMk/>
            <pc:sldMk cId="1005556433" sldId="298"/>
            <ac:grpSpMk id="14" creationId="{6701FC2C-B24C-874D-5323-F6BAC5384198}"/>
          </ac:grpSpMkLst>
        </pc:grpChg>
        <pc:picChg chg="mod">
          <ac:chgData name="Matthew Weber" userId="cb8fa425-774b-40a7-b0f2-d5b57e79fa6f" providerId="ADAL" clId="{BD14552C-0A25-4424-B882-72BAD75FEC91}" dt="2024-07-26T14:23:44.388" v="5980"/>
          <ac:picMkLst>
            <pc:docMk/>
            <pc:sldMk cId="1005556433" sldId="298"/>
            <ac:picMk id="3" creationId="{77AF6481-AFF3-320B-2474-9913CAB10B11}"/>
          </ac:picMkLst>
        </pc:picChg>
        <pc:picChg chg="mod">
          <ac:chgData name="Matthew Weber" userId="cb8fa425-774b-40a7-b0f2-d5b57e79fa6f" providerId="ADAL" clId="{BD14552C-0A25-4424-B882-72BAD75FEC91}" dt="2024-07-26T14:23:44.388" v="5980"/>
          <ac:picMkLst>
            <pc:docMk/>
            <pc:sldMk cId="1005556433" sldId="298"/>
            <ac:picMk id="11" creationId="{65A35843-417E-0804-E2CA-689F9C181DC4}"/>
          </ac:picMkLst>
        </pc:picChg>
        <pc:picChg chg="mod">
          <ac:chgData name="Matthew Weber" userId="cb8fa425-774b-40a7-b0f2-d5b57e79fa6f" providerId="ADAL" clId="{BD14552C-0A25-4424-B882-72BAD75FEC91}" dt="2024-07-26T14:23:44.388" v="5980"/>
          <ac:picMkLst>
            <pc:docMk/>
            <pc:sldMk cId="1005556433" sldId="298"/>
            <ac:picMk id="15" creationId="{5E195BFA-B337-DAFB-F9DF-964A6CF9243B}"/>
          </ac:picMkLst>
        </pc:picChg>
        <pc:cxnChg chg="mod">
          <ac:chgData name="Matthew Weber" userId="cb8fa425-774b-40a7-b0f2-d5b57e79fa6f" providerId="ADAL" clId="{BD14552C-0A25-4424-B882-72BAD75FEC91}" dt="2024-07-26T14:23:44.388" v="5980"/>
          <ac:cxnSpMkLst>
            <pc:docMk/>
            <pc:sldMk cId="1005556433" sldId="298"/>
            <ac:cxnSpMk id="7" creationId="{41E00C57-CADA-96F3-DE26-4E6099B6BF90}"/>
          </ac:cxnSpMkLst>
        </pc:cxnChg>
      </pc:sldChg>
      <pc:sldChg chg="addSp modSp mod">
        <pc:chgData name="Matthew Weber" userId="cb8fa425-774b-40a7-b0f2-d5b57e79fa6f" providerId="ADAL" clId="{BD14552C-0A25-4424-B882-72BAD75FEC91}" dt="2024-08-12T14:04:56.014" v="12674" actId="1076"/>
        <pc:sldMkLst>
          <pc:docMk/>
          <pc:sldMk cId="287232832" sldId="299"/>
        </pc:sldMkLst>
        <pc:spChg chg="add mod">
          <ac:chgData name="Matthew Weber" userId="cb8fa425-774b-40a7-b0f2-d5b57e79fa6f" providerId="ADAL" clId="{BD14552C-0A25-4424-B882-72BAD75FEC91}" dt="2024-07-26T14:25:12.243" v="5990"/>
          <ac:spMkLst>
            <pc:docMk/>
            <pc:sldMk cId="287232832" sldId="299"/>
            <ac:spMk id="2" creationId="{D0A7CF77-FC15-BD70-5ED9-85DC79E44442}"/>
          </ac:spMkLst>
        </pc:spChg>
        <pc:spChg chg="mod">
          <ac:chgData name="Matthew Weber" userId="cb8fa425-774b-40a7-b0f2-d5b57e79fa6f" providerId="ADAL" clId="{BD14552C-0A25-4424-B882-72BAD75FEC91}" dt="2024-07-26T14:36:00.041" v="6055"/>
          <ac:spMkLst>
            <pc:docMk/>
            <pc:sldMk cId="287232832" sldId="299"/>
            <ac:spMk id="4" creationId="{9E5F1471-65BB-8F20-076C-32DEF2B68C92}"/>
          </ac:spMkLst>
        </pc:spChg>
        <pc:spChg chg="mod">
          <ac:chgData name="Matthew Weber" userId="cb8fa425-774b-40a7-b0f2-d5b57e79fa6f" providerId="ADAL" clId="{BD14552C-0A25-4424-B882-72BAD75FEC91}" dt="2024-07-27T16:02:47.070" v="11628" actId="948"/>
          <ac:spMkLst>
            <pc:docMk/>
            <pc:sldMk cId="287232832" sldId="299"/>
            <ac:spMk id="5" creationId="{9F2E546D-2D7F-EF7F-0E83-FF8F5B224DFF}"/>
          </ac:spMkLst>
        </pc:spChg>
        <pc:spChg chg="mod">
          <ac:chgData name="Matthew Weber" userId="cb8fa425-774b-40a7-b0f2-d5b57e79fa6f" providerId="ADAL" clId="{BD14552C-0A25-4424-B882-72BAD75FEC91}" dt="2024-07-26T14:25:12.243" v="5990"/>
          <ac:spMkLst>
            <pc:docMk/>
            <pc:sldMk cId="287232832" sldId="299"/>
            <ac:spMk id="7" creationId="{ED09FF7A-95F8-0082-DB22-7FB6324A394E}"/>
          </ac:spMkLst>
        </pc:spChg>
        <pc:spChg chg="mod">
          <ac:chgData name="Matthew Weber" userId="cb8fa425-774b-40a7-b0f2-d5b57e79fa6f" providerId="ADAL" clId="{BD14552C-0A25-4424-B882-72BAD75FEC91}" dt="2024-07-26T14:25:12.243" v="5990"/>
          <ac:spMkLst>
            <pc:docMk/>
            <pc:sldMk cId="287232832" sldId="299"/>
            <ac:spMk id="8" creationId="{AAD9082C-2401-40C0-50BA-2C525E17ACD0}"/>
          </ac:spMkLst>
        </pc:spChg>
        <pc:spChg chg="mod">
          <ac:chgData name="Matthew Weber" userId="cb8fa425-774b-40a7-b0f2-d5b57e79fa6f" providerId="ADAL" clId="{BD14552C-0A25-4424-B882-72BAD75FEC91}" dt="2024-07-26T14:25:12.243" v="5990"/>
          <ac:spMkLst>
            <pc:docMk/>
            <pc:sldMk cId="287232832" sldId="299"/>
            <ac:spMk id="9" creationId="{98601F28-DCF3-3AEC-28A0-ED6AC28FD40C}"/>
          </ac:spMkLst>
        </pc:spChg>
        <pc:spChg chg="mod">
          <ac:chgData name="Matthew Weber" userId="cb8fa425-774b-40a7-b0f2-d5b57e79fa6f" providerId="ADAL" clId="{BD14552C-0A25-4424-B882-72BAD75FEC91}" dt="2024-07-26T14:25:12.243" v="5990"/>
          <ac:spMkLst>
            <pc:docMk/>
            <pc:sldMk cId="287232832" sldId="299"/>
            <ac:spMk id="12" creationId="{F9418DC4-92AA-BCBB-0C55-B0C8AD01AD06}"/>
          </ac:spMkLst>
        </pc:spChg>
        <pc:spChg chg="mod">
          <ac:chgData name="Matthew Weber" userId="cb8fa425-774b-40a7-b0f2-d5b57e79fa6f" providerId="ADAL" clId="{BD14552C-0A25-4424-B882-72BAD75FEC91}" dt="2024-07-26T14:25:12.243" v="5990"/>
          <ac:spMkLst>
            <pc:docMk/>
            <pc:sldMk cId="287232832" sldId="299"/>
            <ac:spMk id="13" creationId="{8A7745F1-BB35-F6B8-81E8-E293E7192CC6}"/>
          </ac:spMkLst>
        </pc:spChg>
        <pc:spChg chg="mod">
          <ac:chgData name="Matthew Weber" userId="cb8fa425-774b-40a7-b0f2-d5b57e79fa6f" providerId="ADAL" clId="{BD14552C-0A25-4424-B882-72BAD75FEC91}" dt="2024-07-26T14:25:29.643" v="5991" actId="207"/>
          <ac:spMkLst>
            <pc:docMk/>
            <pc:sldMk cId="287232832" sldId="299"/>
            <ac:spMk id="14" creationId="{00BEEA91-34F1-8738-939C-7C9448CC4EFE}"/>
          </ac:spMkLst>
        </pc:spChg>
        <pc:spChg chg="mod">
          <ac:chgData name="Matthew Weber" userId="cb8fa425-774b-40a7-b0f2-d5b57e79fa6f" providerId="ADAL" clId="{BD14552C-0A25-4424-B882-72BAD75FEC91}" dt="2024-07-26T14:25:12.243" v="5990"/>
          <ac:spMkLst>
            <pc:docMk/>
            <pc:sldMk cId="287232832" sldId="299"/>
            <ac:spMk id="15" creationId="{C871CB40-4E20-C8B9-6528-EF9B77C48FBD}"/>
          </ac:spMkLst>
        </pc:spChg>
        <pc:spChg chg="add mod">
          <ac:chgData name="Matthew Weber" userId="cb8fa425-774b-40a7-b0f2-d5b57e79fa6f" providerId="ADAL" clId="{BD14552C-0A25-4424-B882-72BAD75FEC91}" dt="2024-07-26T19:35:06.683" v="9646" actId="1076"/>
          <ac:spMkLst>
            <pc:docMk/>
            <pc:sldMk cId="287232832" sldId="299"/>
            <ac:spMk id="16" creationId="{BF063277-959F-49E4-DC18-69507E5A5C13}"/>
          </ac:spMkLst>
        </pc:spChg>
        <pc:spChg chg="add mod">
          <ac:chgData name="Matthew Weber" userId="cb8fa425-774b-40a7-b0f2-d5b57e79fa6f" providerId="ADAL" clId="{BD14552C-0A25-4424-B882-72BAD75FEC91}" dt="2024-08-12T14:04:42.168" v="12673"/>
          <ac:spMkLst>
            <pc:docMk/>
            <pc:sldMk cId="287232832" sldId="299"/>
            <ac:spMk id="17" creationId="{9066F21E-2C4C-452B-DD1E-FA0833B6B705}"/>
          </ac:spMkLst>
        </pc:spChg>
        <pc:spChg chg="add mod">
          <ac:chgData name="Matthew Weber" userId="cb8fa425-774b-40a7-b0f2-d5b57e79fa6f" providerId="ADAL" clId="{BD14552C-0A25-4424-B882-72BAD75FEC91}" dt="2024-08-12T14:04:42.168" v="12673"/>
          <ac:spMkLst>
            <pc:docMk/>
            <pc:sldMk cId="287232832" sldId="299"/>
            <ac:spMk id="18" creationId="{4A593D3C-FB46-2D86-8240-A2D876CDAFA3}"/>
          </ac:spMkLst>
        </pc:spChg>
        <pc:spChg chg="add mod">
          <ac:chgData name="Matthew Weber" userId="cb8fa425-774b-40a7-b0f2-d5b57e79fa6f" providerId="ADAL" clId="{BD14552C-0A25-4424-B882-72BAD75FEC91}" dt="2024-08-12T14:04:42.168" v="12673"/>
          <ac:spMkLst>
            <pc:docMk/>
            <pc:sldMk cId="287232832" sldId="299"/>
            <ac:spMk id="19" creationId="{4087534E-4A99-4FEA-98F0-E174B7511D9C}"/>
          </ac:spMkLst>
        </pc:spChg>
        <pc:spChg chg="add mod">
          <ac:chgData name="Matthew Weber" userId="cb8fa425-774b-40a7-b0f2-d5b57e79fa6f" providerId="ADAL" clId="{BD14552C-0A25-4424-B882-72BAD75FEC91}" dt="2024-08-12T14:04:56.014" v="12674" actId="1076"/>
          <ac:spMkLst>
            <pc:docMk/>
            <pc:sldMk cId="287232832" sldId="299"/>
            <ac:spMk id="20" creationId="{9691B5E9-108D-654E-A2F5-A23ADC9DF703}"/>
          </ac:spMkLst>
        </pc:spChg>
        <pc:spChg chg="add mod">
          <ac:chgData name="Matthew Weber" userId="cb8fa425-774b-40a7-b0f2-d5b57e79fa6f" providerId="ADAL" clId="{BD14552C-0A25-4424-B882-72BAD75FEC91}" dt="2024-08-12T14:04:42.168" v="12673"/>
          <ac:spMkLst>
            <pc:docMk/>
            <pc:sldMk cId="287232832" sldId="299"/>
            <ac:spMk id="21" creationId="{4D38BA74-CA8A-9EA8-E15B-079CA7928FCC}"/>
          </ac:spMkLst>
        </pc:spChg>
        <pc:grpChg chg="add mod">
          <ac:chgData name="Matthew Weber" userId="cb8fa425-774b-40a7-b0f2-d5b57e79fa6f" providerId="ADAL" clId="{BD14552C-0A25-4424-B882-72BAD75FEC91}" dt="2024-07-26T14:25:12.243" v="5990"/>
          <ac:grpSpMkLst>
            <pc:docMk/>
            <pc:sldMk cId="287232832" sldId="299"/>
            <ac:grpSpMk id="3" creationId="{76227539-33BE-5A83-4C1C-2DF67E86E354}"/>
          </ac:grpSpMkLst>
        </pc:grpChg>
        <pc:grpChg chg="mod">
          <ac:chgData name="Matthew Weber" userId="cb8fa425-774b-40a7-b0f2-d5b57e79fa6f" providerId="ADAL" clId="{BD14552C-0A25-4424-B882-72BAD75FEC91}" dt="2024-07-26T14:25:12.243" v="5990"/>
          <ac:grpSpMkLst>
            <pc:docMk/>
            <pc:sldMk cId="287232832" sldId="299"/>
            <ac:grpSpMk id="6" creationId="{7CCD4EA7-3EB1-0830-2A15-AF195B3BB12B}"/>
          </ac:grpSpMkLst>
        </pc:grpChg>
        <pc:grpChg chg="add mod">
          <ac:chgData name="Matthew Weber" userId="cb8fa425-774b-40a7-b0f2-d5b57e79fa6f" providerId="ADAL" clId="{BD14552C-0A25-4424-B882-72BAD75FEC91}" dt="2024-07-26T14:25:12.243" v="5990"/>
          <ac:grpSpMkLst>
            <pc:docMk/>
            <pc:sldMk cId="287232832" sldId="299"/>
            <ac:grpSpMk id="10" creationId="{ACC57D94-2C5E-3C0D-1135-AFCB16479475}"/>
          </ac:grpSpMkLst>
        </pc:grpChg>
        <pc:grpChg chg="mod">
          <ac:chgData name="Matthew Weber" userId="cb8fa425-774b-40a7-b0f2-d5b57e79fa6f" providerId="ADAL" clId="{BD14552C-0A25-4424-B882-72BAD75FEC91}" dt="2024-07-26T14:25:12.243" v="5990"/>
          <ac:grpSpMkLst>
            <pc:docMk/>
            <pc:sldMk cId="287232832" sldId="299"/>
            <ac:grpSpMk id="11" creationId="{EB932FAC-D70B-2B60-191F-DEE969D11D6F}"/>
          </ac:grpSpMkLst>
        </pc:grpChg>
      </pc:sldChg>
      <pc:sldChg chg="addSp delSp modSp mod">
        <pc:chgData name="Matthew Weber" userId="cb8fa425-774b-40a7-b0f2-d5b57e79fa6f" providerId="ADAL" clId="{BD14552C-0A25-4424-B882-72BAD75FEC91}" dt="2024-07-27T16:02:56.752" v="11629" actId="948"/>
        <pc:sldMkLst>
          <pc:docMk/>
          <pc:sldMk cId="3637431155" sldId="300"/>
        </pc:sldMkLst>
        <pc:spChg chg="mod">
          <ac:chgData name="Matthew Weber" userId="cb8fa425-774b-40a7-b0f2-d5b57e79fa6f" providerId="ADAL" clId="{BD14552C-0A25-4424-B882-72BAD75FEC91}" dt="2024-07-26T14:36:04.194" v="6056"/>
          <ac:spMkLst>
            <pc:docMk/>
            <pc:sldMk cId="3637431155" sldId="300"/>
            <ac:spMk id="4" creationId="{9E5F1471-65BB-8F20-076C-32DEF2B68C92}"/>
          </ac:spMkLst>
        </pc:spChg>
        <pc:spChg chg="mod">
          <ac:chgData name="Matthew Weber" userId="cb8fa425-774b-40a7-b0f2-d5b57e79fa6f" providerId="ADAL" clId="{BD14552C-0A25-4424-B882-72BAD75FEC91}" dt="2024-07-27T16:02:56.752" v="11629" actId="948"/>
          <ac:spMkLst>
            <pc:docMk/>
            <pc:sldMk cId="3637431155" sldId="300"/>
            <ac:spMk id="5" creationId="{9F2E546D-2D7F-EF7F-0E83-FF8F5B224DFF}"/>
          </ac:spMkLst>
        </pc:spChg>
        <pc:spChg chg="add mod">
          <ac:chgData name="Matthew Weber" userId="cb8fa425-774b-40a7-b0f2-d5b57e79fa6f" providerId="ADAL" clId="{BD14552C-0A25-4424-B882-72BAD75FEC91}" dt="2024-07-26T19:35:50.934" v="9714" actId="1076"/>
          <ac:spMkLst>
            <pc:docMk/>
            <pc:sldMk cId="3637431155" sldId="300"/>
            <ac:spMk id="17" creationId="{7F472535-A06F-26AF-15E8-79FFAFC7A051}"/>
          </ac:spMkLst>
        </pc:spChg>
        <pc:grpChg chg="del">
          <ac:chgData name="Matthew Weber" userId="cb8fa425-774b-40a7-b0f2-d5b57e79fa6f" providerId="ADAL" clId="{BD14552C-0A25-4424-B882-72BAD75FEC91}" dt="2024-07-26T14:27:19.494" v="6000" actId="478"/>
          <ac:grpSpMkLst>
            <pc:docMk/>
            <pc:sldMk cId="3637431155" sldId="300"/>
            <ac:grpSpMk id="2" creationId="{D8689D45-E837-E92D-4A3E-FED1141D5305}"/>
          </ac:grpSpMkLst>
        </pc:grpChg>
        <pc:grpChg chg="add mod">
          <ac:chgData name="Matthew Weber" userId="cb8fa425-774b-40a7-b0f2-d5b57e79fa6f" providerId="ADAL" clId="{BD14552C-0A25-4424-B882-72BAD75FEC91}" dt="2024-07-26T14:27:59.245" v="6003"/>
          <ac:grpSpMkLst>
            <pc:docMk/>
            <pc:sldMk cId="3637431155" sldId="300"/>
            <ac:grpSpMk id="14" creationId="{682BC2A5-55BE-D453-B10E-C5FD9C3CAABB}"/>
          </ac:grpSpMkLst>
        </pc:grpChg>
        <pc:picChg chg="mod">
          <ac:chgData name="Matthew Weber" userId="cb8fa425-774b-40a7-b0f2-d5b57e79fa6f" providerId="ADAL" clId="{BD14552C-0A25-4424-B882-72BAD75FEC91}" dt="2024-07-26T14:27:59.245" v="6003"/>
          <ac:picMkLst>
            <pc:docMk/>
            <pc:sldMk cId="3637431155" sldId="300"/>
            <ac:picMk id="15" creationId="{FCD0F231-AABF-04F2-8E6E-BA8E96A5B84B}"/>
          </ac:picMkLst>
        </pc:picChg>
        <pc:cxnChg chg="add del mod">
          <ac:chgData name="Matthew Weber" userId="cb8fa425-774b-40a7-b0f2-d5b57e79fa6f" providerId="ADAL" clId="{BD14552C-0A25-4424-B882-72BAD75FEC91}" dt="2024-07-26T14:27:42.648" v="6002" actId="478"/>
          <ac:cxnSpMkLst>
            <pc:docMk/>
            <pc:sldMk cId="3637431155" sldId="300"/>
            <ac:cxnSpMk id="13" creationId="{96C86DAF-BE8E-6920-D549-FDC0D8FDCDD0}"/>
          </ac:cxnSpMkLst>
        </pc:cxnChg>
        <pc:cxnChg chg="mod">
          <ac:chgData name="Matthew Weber" userId="cb8fa425-774b-40a7-b0f2-d5b57e79fa6f" providerId="ADAL" clId="{BD14552C-0A25-4424-B882-72BAD75FEC91}" dt="2024-07-26T14:27:59.245" v="6003"/>
          <ac:cxnSpMkLst>
            <pc:docMk/>
            <pc:sldMk cId="3637431155" sldId="300"/>
            <ac:cxnSpMk id="16" creationId="{8C1584E9-5350-D4CB-A718-1BD4739A7FB1}"/>
          </ac:cxnSpMkLst>
        </pc:cxnChg>
      </pc:sldChg>
      <pc:sldChg chg="addSp delSp modSp mod">
        <pc:chgData name="Matthew Weber" userId="cb8fa425-774b-40a7-b0f2-d5b57e79fa6f" providerId="ADAL" clId="{BD14552C-0A25-4424-B882-72BAD75FEC91}" dt="2024-08-12T14:06:57.915" v="12677" actId="1076"/>
        <pc:sldMkLst>
          <pc:docMk/>
          <pc:sldMk cId="365606244" sldId="301"/>
        </pc:sldMkLst>
        <pc:spChg chg="add mod">
          <ac:chgData name="Matthew Weber" userId="cb8fa425-774b-40a7-b0f2-d5b57e79fa6f" providerId="ADAL" clId="{BD14552C-0A25-4424-B882-72BAD75FEC91}" dt="2024-07-26T14:30:13.935" v="6014"/>
          <ac:spMkLst>
            <pc:docMk/>
            <pc:sldMk cId="365606244" sldId="301"/>
            <ac:spMk id="2" creationId="{C198089B-8965-3FA9-6B17-9F6079506CA3}"/>
          </ac:spMkLst>
        </pc:spChg>
        <pc:spChg chg="mod">
          <ac:chgData name="Matthew Weber" userId="cb8fa425-774b-40a7-b0f2-d5b57e79fa6f" providerId="ADAL" clId="{BD14552C-0A25-4424-B882-72BAD75FEC91}" dt="2024-07-26T14:36:07.898" v="6057"/>
          <ac:spMkLst>
            <pc:docMk/>
            <pc:sldMk cId="365606244" sldId="301"/>
            <ac:spMk id="4" creationId="{9E5F1471-65BB-8F20-076C-32DEF2B68C92}"/>
          </ac:spMkLst>
        </pc:spChg>
        <pc:spChg chg="mod">
          <ac:chgData name="Matthew Weber" userId="cb8fa425-774b-40a7-b0f2-d5b57e79fa6f" providerId="ADAL" clId="{BD14552C-0A25-4424-B882-72BAD75FEC91}" dt="2024-07-27T16:03:04.516" v="11630" actId="948"/>
          <ac:spMkLst>
            <pc:docMk/>
            <pc:sldMk cId="365606244" sldId="301"/>
            <ac:spMk id="5" creationId="{9F2E546D-2D7F-EF7F-0E83-FF8F5B224DFF}"/>
          </ac:spMkLst>
        </pc:spChg>
        <pc:spChg chg="mod">
          <ac:chgData name="Matthew Weber" userId="cb8fa425-774b-40a7-b0f2-d5b57e79fa6f" providerId="ADAL" clId="{BD14552C-0A25-4424-B882-72BAD75FEC91}" dt="2024-07-26T14:30:13.935" v="6014"/>
          <ac:spMkLst>
            <pc:docMk/>
            <pc:sldMk cId="365606244" sldId="301"/>
            <ac:spMk id="7" creationId="{280DEE25-CA89-1775-2CDA-175FEA82E651}"/>
          </ac:spMkLst>
        </pc:spChg>
        <pc:spChg chg="mod">
          <ac:chgData name="Matthew Weber" userId="cb8fa425-774b-40a7-b0f2-d5b57e79fa6f" providerId="ADAL" clId="{BD14552C-0A25-4424-B882-72BAD75FEC91}" dt="2024-07-26T14:30:13.935" v="6014"/>
          <ac:spMkLst>
            <pc:docMk/>
            <pc:sldMk cId="365606244" sldId="301"/>
            <ac:spMk id="8" creationId="{3AEFDD1B-2671-FD6F-1917-1F3D40840C73}"/>
          </ac:spMkLst>
        </pc:spChg>
        <pc:spChg chg="mod">
          <ac:chgData name="Matthew Weber" userId="cb8fa425-774b-40a7-b0f2-d5b57e79fa6f" providerId="ADAL" clId="{BD14552C-0A25-4424-B882-72BAD75FEC91}" dt="2024-07-26T14:30:24.078" v="6015" actId="207"/>
          <ac:spMkLst>
            <pc:docMk/>
            <pc:sldMk cId="365606244" sldId="301"/>
            <ac:spMk id="9" creationId="{CE8FC861-E47D-729C-B121-E2A7175DC78A}"/>
          </ac:spMkLst>
        </pc:spChg>
        <pc:spChg chg="mod">
          <ac:chgData name="Matthew Weber" userId="cb8fa425-774b-40a7-b0f2-d5b57e79fa6f" providerId="ADAL" clId="{BD14552C-0A25-4424-B882-72BAD75FEC91}" dt="2024-07-26T14:30:13.935" v="6014"/>
          <ac:spMkLst>
            <pc:docMk/>
            <pc:sldMk cId="365606244" sldId="301"/>
            <ac:spMk id="12" creationId="{32D37310-C2AA-1A8F-C566-A4E776D0C99F}"/>
          </ac:spMkLst>
        </pc:spChg>
        <pc:spChg chg="add mod">
          <ac:chgData name="Matthew Weber" userId="cb8fa425-774b-40a7-b0f2-d5b57e79fa6f" providerId="ADAL" clId="{BD14552C-0A25-4424-B882-72BAD75FEC91}" dt="2024-08-12T14:06:14.599" v="12675"/>
          <ac:spMkLst>
            <pc:docMk/>
            <pc:sldMk cId="365606244" sldId="301"/>
            <ac:spMk id="13" creationId="{E0174EAA-7DAE-D353-10F0-82A6AEEA526A}"/>
          </ac:spMkLst>
        </pc:spChg>
        <pc:spChg chg="add mod">
          <ac:chgData name="Matthew Weber" userId="cb8fa425-774b-40a7-b0f2-d5b57e79fa6f" providerId="ADAL" clId="{BD14552C-0A25-4424-B882-72BAD75FEC91}" dt="2024-08-12T14:06:14.599" v="12675"/>
          <ac:spMkLst>
            <pc:docMk/>
            <pc:sldMk cId="365606244" sldId="301"/>
            <ac:spMk id="14" creationId="{A2848DB9-1D4E-DD69-3064-80DB4ADAC986}"/>
          </ac:spMkLst>
        </pc:spChg>
        <pc:spChg chg="add mod">
          <ac:chgData name="Matthew Weber" userId="cb8fa425-774b-40a7-b0f2-d5b57e79fa6f" providerId="ADAL" clId="{BD14552C-0A25-4424-B882-72BAD75FEC91}" dt="2024-08-12T14:06:34.767" v="12676" actId="1076"/>
          <ac:spMkLst>
            <pc:docMk/>
            <pc:sldMk cId="365606244" sldId="301"/>
            <ac:spMk id="15" creationId="{C5F1CDD7-565E-5AC4-ABFA-5693F89F6251}"/>
          </ac:spMkLst>
        </pc:spChg>
        <pc:spChg chg="add mod">
          <ac:chgData name="Matthew Weber" userId="cb8fa425-774b-40a7-b0f2-d5b57e79fa6f" providerId="ADAL" clId="{BD14552C-0A25-4424-B882-72BAD75FEC91}" dt="2024-08-12T14:06:57.915" v="12677" actId="1076"/>
          <ac:spMkLst>
            <pc:docMk/>
            <pc:sldMk cId="365606244" sldId="301"/>
            <ac:spMk id="16" creationId="{D6327ABA-3838-2638-EC07-0B8B53C4DDA7}"/>
          </ac:spMkLst>
        </pc:spChg>
        <pc:spChg chg="add mod">
          <ac:chgData name="Matthew Weber" userId="cb8fa425-774b-40a7-b0f2-d5b57e79fa6f" providerId="ADAL" clId="{BD14552C-0A25-4424-B882-72BAD75FEC91}" dt="2024-08-12T14:06:14.599" v="12675"/>
          <ac:spMkLst>
            <pc:docMk/>
            <pc:sldMk cId="365606244" sldId="301"/>
            <ac:spMk id="17" creationId="{A708A809-7FC3-0EB6-7495-ED9273EB9FEC}"/>
          </ac:spMkLst>
        </pc:spChg>
        <pc:spChg chg="mod">
          <ac:chgData name="Matthew Weber" userId="cb8fa425-774b-40a7-b0f2-d5b57e79fa6f" providerId="ADAL" clId="{BD14552C-0A25-4424-B882-72BAD75FEC91}" dt="2024-07-26T14:30:13.935" v="6014"/>
          <ac:spMkLst>
            <pc:docMk/>
            <pc:sldMk cId="365606244" sldId="301"/>
            <ac:spMk id="19" creationId="{105D3DED-521D-EE89-443B-9FD81129352C}"/>
          </ac:spMkLst>
        </pc:spChg>
        <pc:spChg chg="mod">
          <ac:chgData name="Matthew Weber" userId="cb8fa425-774b-40a7-b0f2-d5b57e79fa6f" providerId="ADAL" clId="{BD14552C-0A25-4424-B882-72BAD75FEC91}" dt="2024-07-26T14:30:13.935" v="6014"/>
          <ac:spMkLst>
            <pc:docMk/>
            <pc:sldMk cId="365606244" sldId="301"/>
            <ac:spMk id="20" creationId="{EBCFE4FA-0037-354D-BFAA-0C961E246447}"/>
          </ac:spMkLst>
        </pc:spChg>
        <pc:spChg chg="mod">
          <ac:chgData name="Matthew Weber" userId="cb8fa425-774b-40a7-b0f2-d5b57e79fa6f" providerId="ADAL" clId="{BD14552C-0A25-4424-B882-72BAD75FEC91}" dt="2024-07-26T14:30:13.935" v="6014"/>
          <ac:spMkLst>
            <pc:docMk/>
            <pc:sldMk cId="365606244" sldId="301"/>
            <ac:spMk id="21" creationId="{A6B96F52-1798-9994-9C48-B2A9049968E9}"/>
          </ac:spMkLst>
        </pc:spChg>
        <pc:spChg chg="add mod">
          <ac:chgData name="Matthew Weber" userId="cb8fa425-774b-40a7-b0f2-d5b57e79fa6f" providerId="ADAL" clId="{BD14552C-0A25-4424-B882-72BAD75FEC91}" dt="2024-07-26T19:36:20.129" v="9729" actId="1076"/>
          <ac:spMkLst>
            <pc:docMk/>
            <pc:sldMk cId="365606244" sldId="301"/>
            <ac:spMk id="22" creationId="{B7B72691-F649-E2DD-5253-4898B89CE736}"/>
          </ac:spMkLst>
        </pc:spChg>
        <pc:grpChg chg="add mod">
          <ac:chgData name="Matthew Weber" userId="cb8fa425-774b-40a7-b0f2-d5b57e79fa6f" providerId="ADAL" clId="{BD14552C-0A25-4424-B882-72BAD75FEC91}" dt="2024-07-26T14:30:13.935" v="6014"/>
          <ac:grpSpMkLst>
            <pc:docMk/>
            <pc:sldMk cId="365606244" sldId="301"/>
            <ac:grpSpMk id="3" creationId="{51BE38FC-E327-672D-60A3-D704B9F51B7E}"/>
          </ac:grpSpMkLst>
        </pc:grpChg>
        <pc:grpChg chg="mod">
          <ac:chgData name="Matthew Weber" userId="cb8fa425-774b-40a7-b0f2-d5b57e79fa6f" providerId="ADAL" clId="{BD14552C-0A25-4424-B882-72BAD75FEC91}" dt="2024-07-26T14:30:13.935" v="6014"/>
          <ac:grpSpMkLst>
            <pc:docMk/>
            <pc:sldMk cId="365606244" sldId="301"/>
            <ac:grpSpMk id="6" creationId="{674A2E56-C6A8-BE60-89F4-C43E30AF99A5}"/>
          </ac:grpSpMkLst>
        </pc:grpChg>
        <pc:grpChg chg="add mod">
          <ac:chgData name="Matthew Weber" userId="cb8fa425-774b-40a7-b0f2-d5b57e79fa6f" providerId="ADAL" clId="{BD14552C-0A25-4424-B882-72BAD75FEC91}" dt="2024-07-26T14:30:13.935" v="6014"/>
          <ac:grpSpMkLst>
            <pc:docMk/>
            <pc:sldMk cId="365606244" sldId="301"/>
            <ac:grpSpMk id="10" creationId="{637ADD66-D494-9740-7FC7-EC75B2A40BFF}"/>
          </ac:grpSpMkLst>
        </pc:grpChg>
        <pc:grpChg chg="mod">
          <ac:chgData name="Matthew Weber" userId="cb8fa425-774b-40a7-b0f2-d5b57e79fa6f" providerId="ADAL" clId="{BD14552C-0A25-4424-B882-72BAD75FEC91}" dt="2024-07-26T14:30:13.935" v="6014"/>
          <ac:grpSpMkLst>
            <pc:docMk/>
            <pc:sldMk cId="365606244" sldId="301"/>
            <ac:grpSpMk id="11" creationId="{B099495B-90AB-B371-C2C1-72C7365A7309}"/>
          </ac:grpSpMkLst>
        </pc:grpChg>
        <pc:grpChg chg="del">
          <ac:chgData name="Matthew Weber" userId="cb8fa425-774b-40a7-b0f2-d5b57e79fa6f" providerId="ADAL" clId="{BD14552C-0A25-4424-B882-72BAD75FEC91}" dt="2024-07-26T14:29:53.762" v="6013" actId="478"/>
          <ac:grpSpMkLst>
            <pc:docMk/>
            <pc:sldMk cId="365606244" sldId="301"/>
            <ac:grpSpMk id="13" creationId="{E760AED9-F32A-3A12-8BFC-76BAF440EC0A}"/>
          </ac:grpSpMkLst>
        </pc:grpChg>
        <pc:grpChg chg="mod">
          <ac:chgData name="Matthew Weber" userId="cb8fa425-774b-40a7-b0f2-d5b57e79fa6f" providerId="ADAL" clId="{BD14552C-0A25-4424-B882-72BAD75FEC91}" dt="2024-07-26T14:30:13.935" v="6014"/>
          <ac:grpSpMkLst>
            <pc:docMk/>
            <pc:sldMk cId="365606244" sldId="301"/>
            <ac:grpSpMk id="18" creationId="{AE31E756-AAFF-D1E0-2003-F08E9305DB6D}"/>
          </ac:grpSpMkLst>
        </pc:grpChg>
      </pc:sldChg>
      <pc:sldChg chg="addSp delSp modSp mod">
        <pc:chgData name="Matthew Weber" userId="cb8fa425-774b-40a7-b0f2-d5b57e79fa6f" providerId="ADAL" clId="{BD14552C-0A25-4424-B882-72BAD75FEC91}" dt="2024-08-12T14:07:48.017" v="12679" actId="1076"/>
        <pc:sldMkLst>
          <pc:docMk/>
          <pc:sldMk cId="636388638" sldId="302"/>
        </pc:sldMkLst>
        <pc:spChg chg="add mod">
          <ac:chgData name="Matthew Weber" userId="cb8fa425-774b-40a7-b0f2-d5b57e79fa6f" providerId="ADAL" clId="{BD14552C-0A25-4424-B882-72BAD75FEC91}" dt="2024-08-12T14:07:48.017" v="12679" actId="1076"/>
          <ac:spMkLst>
            <pc:docMk/>
            <pc:sldMk cId="636388638" sldId="302"/>
            <ac:spMk id="2" creationId="{49C03AE7-61D7-A4A7-EB35-526C962CDA25}"/>
          </ac:spMkLst>
        </pc:spChg>
        <pc:spChg chg="add mod">
          <ac:chgData name="Matthew Weber" userId="cb8fa425-774b-40a7-b0f2-d5b57e79fa6f" providerId="ADAL" clId="{BD14552C-0A25-4424-B882-72BAD75FEC91}" dt="2024-08-12T14:07:48.017" v="12679" actId="1076"/>
          <ac:spMkLst>
            <pc:docMk/>
            <pc:sldMk cId="636388638" sldId="302"/>
            <ac:spMk id="3" creationId="{72F4108D-4BFC-FB11-59A9-5FEAC2BAD0AD}"/>
          </ac:spMkLst>
        </pc:spChg>
        <pc:spChg chg="mod">
          <ac:chgData name="Matthew Weber" userId="cb8fa425-774b-40a7-b0f2-d5b57e79fa6f" providerId="ADAL" clId="{BD14552C-0A25-4424-B882-72BAD75FEC91}" dt="2024-07-26T14:36:11.468" v="6058"/>
          <ac:spMkLst>
            <pc:docMk/>
            <pc:sldMk cId="636388638" sldId="302"/>
            <ac:spMk id="4" creationId="{9E5F1471-65BB-8F20-076C-32DEF2B68C92}"/>
          </ac:spMkLst>
        </pc:spChg>
        <pc:spChg chg="mod">
          <ac:chgData name="Matthew Weber" userId="cb8fa425-774b-40a7-b0f2-d5b57e79fa6f" providerId="ADAL" clId="{BD14552C-0A25-4424-B882-72BAD75FEC91}" dt="2024-07-27T16:03:13.125" v="11631" actId="948"/>
          <ac:spMkLst>
            <pc:docMk/>
            <pc:sldMk cId="636388638" sldId="302"/>
            <ac:spMk id="5" creationId="{9F2E546D-2D7F-EF7F-0E83-FF8F5B224DFF}"/>
          </ac:spMkLst>
        </pc:spChg>
        <pc:spChg chg="add mod">
          <ac:chgData name="Matthew Weber" userId="cb8fa425-774b-40a7-b0f2-d5b57e79fa6f" providerId="ADAL" clId="{BD14552C-0A25-4424-B882-72BAD75FEC91}" dt="2024-08-12T14:07:48.017" v="12679" actId="1076"/>
          <ac:spMkLst>
            <pc:docMk/>
            <pc:sldMk cId="636388638" sldId="302"/>
            <ac:spMk id="6" creationId="{9720CBB2-6C03-2D22-70BD-91D6FDF38424}"/>
          </ac:spMkLst>
        </pc:spChg>
        <pc:spChg chg="add mod">
          <ac:chgData name="Matthew Weber" userId="cb8fa425-774b-40a7-b0f2-d5b57e79fa6f" providerId="ADAL" clId="{BD14552C-0A25-4424-B882-72BAD75FEC91}" dt="2024-08-12T14:07:48.017" v="12679" actId="1076"/>
          <ac:spMkLst>
            <pc:docMk/>
            <pc:sldMk cId="636388638" sldId="302"/>
            <ac:spMk id="7" creationId="{C0923300-701B-D1BE-DAB6-39D5CA591A5B}"/>
          </ac:spMkLst>
        </pc:spChg>
        <pc:spChg chg="add mod">
          <ac:chgData name="Matthew Weber" userId="cb8fa425-774b-40a7-b0f2-d5b57e79fa6f" providerId="ADAL" clId="{BD14552C-0A25-4424-B882-72BAD75FEC91}" dt="2024-08-12T14:07:48.017" v="12679" actId="1076"/>
          <ac:spMkLst>
            <pc:docMk/>
            <pc:sldMk cId="636388638" sldId="302"/>
            <ac:spMk id="8" creationId="{F7F67E11-2C29-C546-154B-EDF4F1E89721}"/>
          </ac:spMkLst>
        </pc:spChg>
        <pc:spChg chg="add mod">
          <ac:chgData name="Matthew Weber" userId="cb8fa425-774b-40a7-b0f2-d5b57e79fa6f" providerId="ADAL" clId="{BD14552C-0A25-4424-B882-72BAD75FEC91}" dt="2024-07-26T14:32:21.475" v="6023"/>
          <ac:spMkLst>
            <pc:docMk/>
            <pc:sldMk cId="636388638" sldId="302"/>
            <ac:spMk id="9" creationId="{3ADA2A6D-6332-531A-BE8E-5DB5586D1CF4}"/>
          </ac:spMkLst>
        </pc:spChg>
        <pc:spChg chg="mod">
          <ac:chgData name="Matthew Weber" userId="cb8fa425-774b-40a7-b0f2-d5b57e79fa6f" providerId="ADAL" clId="{BD14552C-0A25-4424-B882-72BAD75FEC91}" dt="2024-07-26T14:32:21.475" v="6023"/>
          <ac:spMkLst>
            <pc:docMk/>
            <pc:sldMk cId="636388638" sldId="302"/>
            <ac:spMk id="12" creationId="{14EB7364-EB05-275C-D775-C304BB54B8C6}"/>
          </ac:spMkLst>
        </pc:spChg>
        <pc:spChg chg="mod">
          <ac:chgData name="Matthew Weber" userId="cb8fa425-774b-40a7-b0f2-d5b57e79fa6f" providerId="ADAL" clId="{BD14552C-0A25-4424-B882-72BAD75FEC91}" dt="2024-07-26T14:32:21.475" v="6023"/>
          <ac:spMkLst>
            <pc:docMk/>
            <pc:sldMk cId="636388638" sldId="302"/>
            <ac:spMk id="13" creationId="{8BEBF306-4D00-7E07-7BD4-BC3CA48DF4F1}"/>
          </ac:spMkLst>
        </pc:spChg>
        <pc:spChg chg="mod">
          <ac:chgData name="Matthew Weber" userId="cb8fa425-774b-40a7-b0f2-d5b57e79fa6f" providerId="ADAL" clId="{BD14552C-0A25-4424-B882-72BAD75FEC91}" dt="2024-07-26T14:33:58.970" v="6037" actId="207"/>
          <ac:spMkLst>
            <pc:docMk/>
            <pc:sldMk cId="636388638" sldId="302"/>
            <ac:spMk id="14" creationId="{86252B2C-5EAE-936F-F845-09B5B001B7F0}"/>
          </ac:spMkLst>
        </pc:spChg>
        <pc:spChg chg="mod">
          <ac:chgData name="Matthew Weber" userId="cb8fa425-774b-40a7-b0f2-d5b57e79fa6f" providerId="ADAL" clId="{BD14552C-0A25-4424-B882-72BAD75FEC91}" dt="2024-07-26T14:32:21.475" v="6023"/>
          <ac:spMkLst>
            <pc:docMk/>
            <pc:sldMk cId="636388638" sldId="302"/>
            <ac:spMk id="17" creationId="{0DCD0399-7CEF-4A57-51B3-F8A771F6FA5A}"/>
          </ac:spMkLst>
        </pc:spChg>
        <pc:spChg chg="mod">
          <ac:chgData name="Matthew Weber" userId="cb8fa425-774b-40a7-b0f2-d5b57e79fa6f" providerId="ADAL" clId="{BD14552C-0A25-4424-B882-72BAD75FEC91}" dt="2024-07-26T14:32:21.475" v="6023"/>
          <ac:spMkLst>
            <pc:docMk/>
            <pc:sldMk cId="636388638" sldId="302"/>
            <ac:spMk id="19" creationId="{3420A859-3A25-9032-0A9F-05DC43B9C848}"/>
          </ac:spMkLst>
        </pc:spChg>
        <pc:spChg chg="mod">
          <ac:chgData name="Matthew Weber" userId="cb8fa425-774b-40a7-b0f2-d5b57e79fa6f" providerId="ADAL" clId="{BD14552C-0A25-4424-B882-72BAD75FEC91}" dt="2024-07-26T14:32:21.475" v="6023"/>
          <ac:spMkLst>
            <pc:docMk/>
            <pc:sldMk cId="636388638" sldId="302"/>
            <ac:spMk id="20" creationId="{9EDD05D6-1C5C-BAF3-BA58-D21896B768F7}"/>
          </ac:spMkLst>
        </pc:spChg>
        <pc:spChg chg="mod">
          <ac:chgData name="Matthew Weber" userId="cb8fa425-774b-40a7-b0f2-d5b57e79fa6f" providerId="ADAL" clId="{BD14552C-0A25-4424-B882-72BAD75FEC91}" dt="2024-07-26T14:32:21.475" v="6023"/>
          <ac:spMkLst>
            <pc:docMk/>
            <pc:sldMk cId="636388638" sldId="302"/>
            <ac:spMk id="21" creationId="{08399DCA-E89F-EBB0-3C34-E227F7891596}"/>
          </ac:spMkLst>
        </pc:spChg>
        <pc:spChg chg="add mod">
          <ac:chgData name="Matthew Weber" userId="cb8fa425-774b-40a7-b0f2-d5b57e79fa6f" providerId="ADAL" clId="{BD14552C-0A25-4424-B882-72BAD75FEC91}" dt="2024-07-26T19:36:37.708" v="9735" actId="20577"/>
          <ac:spMkLst>
            <pc:docMk/>
            <pc:sldMk cId="636388638" sldId="302"/>
            <ac:spMk id="22" creationId="{9BC60AEE-3042-00D4-19F8-84DB05FE3028}"/>
          </ac:spMkLst>
        </pc:spChg>
        <pc:grpChg chg="del">
          <ac:chgData name="Matthew Weber" userId="cb8fa425-774b-40a7-b0f2-d5b57e79fa6f" providerId="ADAL" clId="{BD14552C-0A25-4424-B882-72BAD75FEC91}" dt="2024-07-26T14:32:20.809" v="6022" actId="478"/>
          <ac:grpSpMkLst>
            <pc:docMk/>
            <pc:sldMk cId="636388638" sldId="302"/>
            <ac:grpSpMk id="2" creationId="{74DA1D63-FEE4-AF50-30C3-8B301DFE079C}"/>
          </ac:grpSpMkLst>
        </pc:grpChg>
        <pc:grpChg chg="add mod">
          <ac:chgData name="Matthew Weber" userId="cb8fa425-774b-40a7-b0f2-d5b57e79fa6f" providerId="ADAL" clId="{BD14552C-0A25-4424-B882-72BAD75FEC91}" dt="2024-07-26T14:32:21.475" v="6023"/>
          <ac:grpSpMkLst>
            <pc:docMk/>
            <pc:sldMk cId="636388638" sldId="302"/>
            <ac:grpSpMk id="10" creationId="{1FC99345-B80E-238A-38E0-34EFB0E19B4D}"/>
          </ac:grpSpMkLst>
        </pc:grpChg>
        <pc:grpChg chg="mod">
          <ac:chgData name="Matthew Weber" userId="cb8fa425-774b-40a7-b0f2-d5b57e79fa6f" providerId="ADAL" clId="{BD14552C-0A25-4424-B882-72BAD75FEC91}" dt="2024-07-26T14:32:21.475" v="6023"/>
          <ac:grpSpMkLst>
            <pc:docMk/>
            <pc:sldMk cId="636388638" sldId="302"/>
            <ac:grpSpMk id="11" creationId="{B5CCA795-C5AA-4391-F13F-C23619B8283C}"/>
          </ac:grpSpMkLst>
        </pc:grpChg>
        <pc:grpChg chg="add mod">
          <ac:chgData name="Matthew Weber" userId="cb8fa425-774b-40a7-b0f2-d5b57e79fa6f" providerId="ADAL" clId="{BD14552C-0A25-4424-B882-72BAD75FEC91}" dt="2024-07-26T14:32:21.475" v="6023"/>
          <ac:grpSpMkLst>
            <pc:docMk/>
            <pc:sldMk cId="636388638" sldId="302"/>
            <ac:grpSpMk id="15" creationId="{060C2E2D-36EE-0D7E-BB43-A3D88C47CDCF}"/>
          </ac:grpSpMkLst>
        </pc:grpChg>
        <pc:grpChg chg="mod">
          <ac:chgData name="Matthew Weber" userId="cb8fa425-774b-40a7-b0f2-d5b57e79fa6f" providerId="ADAL" clId="{BD14552C-0A25-4424-B882-72BAD75FEC91}" dt="2024-07-26T14:32:21.475" v="6023"/>
          <ac:grpSpMkLst>
            <pc:docMk/>
            <pc:sldMk cId="636388638" sldId="302"/>
            <ac:grpSpMk id="16" creationId="{78B786A6-80F1-6EA9-5995-52B43C5F8FA4}"/>
          </ac:grpSpMkLst>
        </pc:grpChg>
        <pc:grpChg chg="mod">
          <ac:chgData name="Matthew Weber" userId="cb8fa425-774b-40a7-b0f2-d5b57e79fa6f" providerId="ADAL" clId="{BD14552C-0A25-4424-B882-72BAD75FEC91}" dt="2024-07-26T14:32:21.475" v="6023"/>
          <ac:grpSpMkLst>
            <pc:docMk/>
            <pc:sldMk cId="636388638" sldId="302"/>
            <ac:grpSpMk id="18" creationId="{4A022F2D-F815-385B-C7F9-0F5CC274B95E}"/>
          </ac:grpSpMkLst>
        </pc:grpChg>
      </pc:sldChg>
      <pc:sldChg chg="addSp delSp add del setBg delDesignElem">
        <pc:chgData name="Matthew Weber" userId="cb8fa425-774b-40a7-b0f2-d5b57e79fa6f" providerId="ADAL" clId="{BD14552C-0A25-4424-B882-72BAD75FEC91}" dt="2024-07-26T19:38:50.482" v="9804"/>
        <pc:sldMkLst>
          <pc:docMk/>
          <pc:sldMk cId="400966192" sldId="303"/>
        </pc:sldMkLst>
        <pc:spChg chg="add del">
          <ac:chgData name="Matthew Weber" userId="cb8fa425-774b-40a7-b0f2-d5b57e79fa6f" providerId="ADAL" clId="{BD14552C-0A25-4424-B882-72BAD75FEC91}" dt="2024-07-26T19:38:50.482" v="9804"/>
          <ac:spMkLst>
            <pc:docMk/>
            <pc:sldMk cId="400966192" sldId="303"/>
            <ac:spMk id="100" creationId="{0E3596DD-156A-473E-9BB3-C6A29F7574E9}"/>
          </ac:spMkLst>
        </pc:spChg>
        <pc:spChg chg="add del">
          <ac:chgData name="Matthew Weber" userId="cb8fa425-774b-40a7-b0f2-d5b57e79fa6f" providerId="ADAL" clId="{BD14552C-0A25-4424-B882-72BAD75FEC91}" dt="2024-07-26T19:38:50.482" v="9804"/>
          <ac:spMkLst>
            <pc:docMk/>
            <pc:sldMk cId="400966192" sldId="303"/>
            <ac:spMk id="102" creationId="{2C46C4D6-C474-4E92-B52E-944C1118F7B6}"/>
          </ac:spMkLst>
        </pc:spChg>
      </pc:sldChg>
      <pc:sldChg chg="delSp modSp del mod">
        <pc:chgData name="Matthew Weber" userId="cb8fa425-774b-40a7-b0f2-d5b57e79fa6f" providerId="ADAL" clId="{BD14552C-0A25-4424-B882-72BAD75FEC91}" dt="2024-07-26T19:38:28.663" v="9763" actId="2696"/>
        <pc:sldMkLst>
          <pc:docMk/>
          <pc:sldMk cId="1882754448" sldId="303"/>
        </pc:sldMkLst>
        <pc:spChg chg="mod">
          <ac:chgData name="Matthew Weber" userId="cb8fa425-774b-40a7-b0f2-d5b57e79fa6f" providerId="ADAL" clId="{BD14552C-0A25-4424-B882-72BAD75FEC91}" dt="2024-07-26T14:36:15.228" v="6059"/>
          <ac:spMkLst>
            <pc:docMk/>
            <pc:sldMk cId="1882754448" sldId="303"/>
            <ac:spMk id="4" creationId="{9E5F1471-65BB-8F20-076C-32DEF2B68C92}"/>
          </ac:spMkLst>
        </pc:spChg>
        <pc:spChg chg="mod">
          <ac:chgData name="Matthew Weber" userId="cb8fa425-774b-40a7-b0f2-d5b57e79fa6f" providerId="ADAL" clId="{BD14552C-0A25-4424-B882-72BAD75FEC91}" dt="2024-07-26T14:33:47.644" v="6035" actId="255"/>
          <ac:spMkLst>
            <pc:docMk/>
            <pc:sldMk cId="1882754448" sldId="303"/>
            <ac:spMk id="5" creationId="{9F2E546D-2D7F-EF7F-0E83-FF8F5B224DFF}"/>
          </ac:spMkLst>
        </pc:spChg>
        <pc:grpChg chg="del">
          <ac:chgData name="Matthew Weber" userId="cb8fa425-774b-40a7-b0f2-d5b57e79fa6f" providerId="ADAL" clId="{BD14552C-0A25-4424-B882-72BAD75FEC91}" dt="2024-07-26T14:33:48.843" v="6036" actId="478"/>
          <ac:grpSpMkLst>
            <pc:docMk/>
            <pc:sldMk cId="1882754448" sldId="303"/>
            <ac:grpSpMk id="9" creationId="{9A74CE09-C720-8B68-9D51-7B4A9C399EE4}"/>
          </ac:grpSpMkLst>
        </pc:grpChg>
      </pc:sldChg>
      <pc:sldChg chg="addSp delSp modSp mod">
        <pc:chgData name="Matthew Weber" userId="cb8fa425-774b-40a7-b0f2-d5b57e79fa6f" providerId="ADAL" clId="{BD14552C-0A25-4424-B882-72BAD75FEC91}" dt="2024-07-26T19:39:13.667" v="9809" actId="20577"/>
        <pc:sldMkLst>
          <pc:docMk/>
          <pc:sldMk cId="1317959405" sldId="304"/>
        </pc:sldMkLst>
        <pc:spChg chg="add del mod">
          <ac:chgData name="Matthew Weber" userId="cb8fa425-774b-40a7-b0f2-d5b57e79fa6f" providerId="ADAL" clId="{BD14552C-0A25-4424-B882-72BAD75FEC91}" dt="2024-07-26T14:35:12.376" v="6050" actId="478"/>
          <ac:spMkLst>
            <pc:docMk/>
            <pc:sldMk cId="1317959405" sldId="304"/>
            <ac:spMk id="2" creationId="{2B4047AE-7DB9-1142-B6EB-3DE5FE3E359B}"/>
          </ac:spMkLst>
        </pc:spChg>
        <pc:spChg chg="mod">
          <ac:chgData name="Matthew Weber" userId="cb8fa425-774b-40a7-b0f2-d5b57e79fa6f" providerId="ADAL" clId="{BD14552C-0A25-4424-B882-72BAD75FEC91}" dt="2024-07-26T14:36:18.783" v="6060"/>
          <ac:spMkLst>
            <pc:docMk/>
            <pc:sldMk cId="1317959405" sldId="304"/>
            <ac:spMk id="4" creationId="{9E5F1471-65BB-8F20-076C-32DEF2B68C92}"/>
          </ac:spMkLst>
        </pc:spChg>
        <pc:spChg chg="mod">
          <ac:chgData name="Matthew Weber" userId="cb8fa425-774b-40a7-b0f2-d5b57e79fa6f" providerId="ADAL" clId="{BD14552C-0A25-4424-B882-72BAD75FEC91}" dt="2024-07-26T19:38:45.838" v="9801" actId="20577"/>
          <ac:spMkLst>
            <pc:docMk/>
            <pc:sldMk cId="1317959405" sldId="304"/>
            <ac:spMk id="5" creationId="{9F2E546D-2D7F-EF7F-0E83-FF8F5B224DFF}"/>
          </ac:spMkLst>
        </pc:spChg>
        <pc:spChg chg="mod">
          <ac:chgData name="Matthew Weber" userId="cb8fa425-774b-40a7-b0f2-d5b57e79fa6f" providerId="ADAL" clId="{BD14552C-0A25-4424-B882-72BAD75FEC91}" dt="2024-07-26T14:35:24.349" v="6051"/>
          <ac:spMkLst>
            <pc:docMk/>
            <pc:sldMk cId="1317959405" sldId="304"/>
            <ac:spMk id="7" creationId="{0BB1052C-52B5-520E-3366-A96DD88937EF}"/>
          </ac:spMkLst>
        </pc:spChg>
        <pc:spChg chg="add mod">
          <ac:chgData name="Matthew Weber" userId="cb8fa425-774b-40a7-b0f2-d5b57e79fa6f" providerId="ADAL" clId="{BD14552C-0A25-4424-B882-72BAD75FEC91}" dt="2024-07-26T19:39:13.667" v="9809" actId="20577"/>
          <ac:spMkLst>
            <pc:docMk/>
            <pc:sldMk cId="1317959405" sldId="304"/>
            <ac:spMk id="8" creationId="{C386BFB9-430E-BFF8-AA69-82EF289C91B6}"/>
          </ac:spMkLst>
        </pc:spChg>
        <pc:grpChg chg="add mod">
          <ac:chgData name="Matthew Weber" userId="cb8fa425-774b-40a7-b0f2-d5b57e79fa6f" providerId="ADAL" clId="{BD14552C-0A25-4424-B882-72BAD75FEC91}" dt="2024-07-26T14:35:24.349" v="6051"/>
          <ac:grpSpMkLst>
            <pc:docMk/>
            <pc:sldMk cId="1317959405" sldId="304"/>
            <ac:grpSpMk id="3" creationId="{094A7368-A350-2590-BD67-A6EC8A4EF896}"/>
          </ac:grpSpMkLst>
        </pc:grpChg>
        <pc:grpChg chg="del">
          <ac:chgData name="Matthew Weber" userId="cb8fa425-774b-40a7-b0f2-d5b57e79fa6f" providerId="ADAL" clId="{BD14552C-0A25-4424-B882-72BAD75FEC91}" dt="2024-07-26T14:34:56.383" v="6048" actId="478"/>
          <ac:grpSpMkLst>
            <pc:docMk/>
            <pc:sldMk cId="1317959405" sldId="304"/>
            <ac:grpSpMk id="9" creationId="{9A74CE09-C720-8B68-9D51-7B4A9C399EE4}"/>
          </ac:grpSpMkLst>
        </pc:grpChg>
        <pc:picChg chg="mod">
          <ac:chgData name="Matthew Weber" userId="cb8fa425-774b-40a7-b0f2-d5b57e79fa6f" providerId="ADAL" clId="{BD14552C-0A25-4424-B882-72BAD75FEC91}" dt="2024-07-26T14:35:24.349" v="6051"/>
          <ac:picMkLst>
            <pc:docMk/>
            <pc:sldMk cId="1317959405" sldId="304"/>
            <ac:picMk id="6" creationId="{7DF2F00C-01AB-8136-001C-E8047784254D}"/>
          </ac:picMkLst>
        </pc:picChg>
      </pc:sldChg>
      <pc:sldChg chg="addSp delSp modSp add mod">
        <pc:chgData name="Matthew Weber" userId="cb8fa425-774b-40a7-b0f2-d5b57e79fa6f" providerId="ADAL" clId="{BD14552C-0A25-4424-B882-72BAD75FEC91}" dt="2024-07-27T16:37:21.816" v="11831" actId="1076"/>
        <pc:sldMkLst>
          <pc:docMk/>
          <pc:sldMk cId="1655322758" sldId="305"/>
        </pc:sldMkLst>
        <pc:spChg chg="mod">
          <ac:chgData name="Matthew Weber" userId="cb8fa425-774b-40a7-b0f2-d5b57e79fa6f" providerId="ADAL" clId="{BD14552C-0A25-4424-B882-72BAD75FEC91}" dt="2024-07-26T12:52:41.517" v="3435" actId="20577"/>
          <ac:spMkLst>
            <pc:docMk/>
            <pc:sldMk cId="1655322758" sldId="305"/>
            <ac:spMk id="4" creationId="{65ECD87A-DCCD-81F9-88EB-D08778CDAE02}"/>
          </ac:spMkLst>
        </pc:spChg>
        <pc:spChg chg="mod">
          <ac:chgData name="Matthew Weber" userId="cb8fa425-774b-40a7-b0f2-d5b57e79fa6f" providerId="ADAL" clId="{BD14552C-0A25-4424-B882-72BAD75FEC91}" dt="2024-07-27T16:37:21.816" v="11831" actId="1076"/>
          <ac:spMkLst>
            <pc:docMk/>
            <pc:sldMk cId="1655322758" sldId="305"/>
            <ac:spMk id="5" creationId="{7AF545DB-22B2-2F93-3A67-F3BE21C798E1}"/>
          </ac:spMkLst>
        </pc:spChg>
        <pc:spChg chg="add mod">
          <ac:chgData name="Matthew Weber" userId="cb8fa425-774b-40a7-b0f2-d5b57e79fa6f" providerId="ADAL" clId="{BD14552C-0A25-4424-B882-72BAD75FEC91}" dt="2024-07-26T17:04:18.321" v="8362" actId="14100"/>
          <ac:spMkLst>
            <pc:docMk/>
            <pc:sldMk cId="1655322758" sldId="305"/>
            <ac:spMk id="8" creationId="{042EF56F-79A0-B7AC-40D1-F6510C7E8BF9}"/>
          </ac:spMkLst>
        </pc:spChg>
        <pc:spChg chg="add mod">
          <ac:chgData name="Matthew Weber" userId="cb8fa425-774b-40a7-b0f2-d5b57e79fa6f" providerId="ADAL" clId="{BD14552C-0A25-4424-B882-72BAD75FEC91}" dt="2024-07-26T17:05:06.451" v="8407" actId="14100"/>
          <ac:spMkLst>
            <pc:docMk/>
            <pc:sldMk cId="1655322758" sldId="305"/>
            <ac:spMk id="9" creationId="{37706244-2A51-40B2-8D67-19B3B40FB566}"/>
          </ac:spMkLst>
        </pc:spChg>
        <pc:picChg chg="add mod">
          <ac:chgData name="Matthew Weber" userId="cb8fa425-774b-40a7-b0f2-d5b57e79fa6f" providerId="ADAL" clId="{BD14552C-0A25-4424-B882-72BAD75FEC91}" dt="2024-07-26T17:03:40.861" v="8354" actId="1076"/>
          <ac:picMkLst>
            <pc:docMk/>
            <pc:sldMk cId="1655322758" sldId="305"/>
            <ac:picMk id="3" creationId="{CECD83C5-7736-AB37-F042-9F4C25CDF0EA}"/>
          </ac:picMkLst>
        </pc:picChg>
        <pc:picChg chg="add del mod">
          <ac:chgData name="Matthew Weber" userId="cb8fa425-774b-40a7-b0f2-d5b57e79fa6f" providerId="ADAL" clId="{BD14552C-0A25-4424-B882-72BAD75FEC91}" dt="2024-07-26T17:04:00.153" v="8356" actId="478"/>
          <ac:picMkLst>
            <pc:docMk/>
            <pc:sldMk cId="1655322758" sldId="305"/>
            <ac:picMk id="7" creationId="{C2272C06-D7A2-86A9-A767-CAEBB729CE80}"/>
          </ac:picMkLst>
        </pc:picChg>
      </pc:sldChg>
      <pc:sldChg chg="addSp delSp modSp add del mod">
        <pc:chgData name="Matthew Weber" userId="cb8fa425-774b-40a7-b0f2-d5b57e79fa6f" providerId="ADAL" clId="{BD14552C-0A25-4424-B882-72BAD75FEC91}" dt="2024-07-25T20:04:13.500" v="2841" actId="2890"/>
        <pc:sldMkLst>
          <pc:docMk/>
          <pc:sldMk cId="2268697916" sldId="305"/>
        </pc:sldMkLst>
        <pc:spChg chg="mod">
          <ac:chgData name="Matthew Weber" userId="cb8fa425-774b-40a7-b0f2-d5b57e79fa6f" providerId="ADAL" clId="{BD14552C-0A25-4424-B882-72BAD75FEC91}" dt="2024-07-25T20:04:13.187" v="2840" actId="20577"/>
          <ac:spMkLst>
            <pc:docMk/>
            <pc:sldMk cId="2268697916" sldId="305"/>
            <ac:spMk id="5" creationId="{7AF545DB-22B2-2F93-3A67-F3BE21C798E1}"/>
          </ac:spMkLst>
        </pc:spChg>
        <pc:grpChg chg="add del">
          <ac:chgData name="Matthew Weber" userId="cb8fa425-774b-40a7-b0f2-d5b57e79fa6f" providerId="ADAL" clId="{BD14552C-0A25-4424-B882-72BAD75FEC91}" dt="2024-07-25T20:04:12.123" v="2836" actId="478"/>
          <ac:grpSpMkLst>
            <pc:docMk/>
            <pc:sldMk cId="2268697916" sldId="305"/>
            <ac:grpSpMk id="2" creationId="{DEAE909C-3162-9C2D-C409-B308302A2816}"/>
          </ac:grpSpMkLst>
        </pc:grpChg>
        <pc:grpChg chg="add del">
          <ac:chgData name="Matthew Weber" userId="cb8fa425-774b-40a7-b0f2-d5b57e79fa6f" providerId="ADAL" clId="{BD14552C-0A25-4424-B882-72BAD75FEC91}" dt="2024-07-25T20:04:12.420" v="2837" actId="478"/>
          <ac:grpSpMkLst>
            <pc:docMk/>
            <pc:sldMk cId="2268697916" sldId="305"/>
            <ac:grpSpMk id="14" creationId="{FC12B2B2-3B29-7204-17CC-09181E7C2004}"/>
          </ac:grpSpMkLst>
        </pc:grpChg>
        <pc:grpChg chg="add del">
          <ac:chgData name="Matthew Weber" userId="cb8fa425-774b-40a7-b0f2-d5b57e79fa6f" providerId="ADAL" clId="{BD14552C-0A25-4424-B882-72BAD75FEC91}" dt="2024-07-25T20:04:12.655" v="2838" actId="478"/>
          <ac:grpSpMkLst>
            <pc:docMk/>
            <pc:sldMk cId="2268697916" sldId="305"/>
            <ac:grpSpMk id="16" creationId="{DCAD8FFD-0CEA-1639-965E-E4E54A52B969}"/>
          </ac:grpSpMkLst>
        </pc:grpChg>
      </pc:sldChg>
      <pc:sldChg chg="addSp delSp modSp add mod">
        <pc:chgData name="Matthew Weber" userId="cb8fa425-774b-40a7-b0f2-d5b57e79fa6f" providerId="ADAL" clId="{BD14552C-0A25-4424-B882-72BAD75FEC91}" dt="2024-07-27T16:39:25.066" v="11843" actId="1076"/>
        <pc:sldMkLst>
          <pc:docMk/>
          <pc:sldMk cId="3857779611" sldId="306"/>
        </pc:sldMkLst>
        <pc:spChg chg="mod">
          <ac:chgData name="Matthew Weber" userId="cb8fa425-774b-40a7-b0f2-d5b57e79fa6f" providerId="ADAL" clId="{BD14552C-0A25-4424-B882-72BAD75FEC91}" dt="2024-07-26T12:52:48.471" v="3440" actId="20577"/>
          <ac:spMkLst>
            <pc:docMk/>
            <pc:sldMk cId="3857779611" sldId="306"/>
            <ac:spMk id="4" creationId="{65ECD87A-DCCD-81F9-88EB-D08778CDAE02}"/>
          </ac:spMkLst>
        </pc:spChg>
        <pc:spChg chg="mod">
          <ac:chgData name="Matthew Weber" userId="cb8fa425-774b-40a7-b0f2-d5b57e79fa6f" providerId="ADAL" clId="{BD14552C-0A25-4424-B882-72BAD75FEC91}" dt="2024-07-27T16:39:25.066" v="11843" actId="1076"/>
          <ac:spMkLst>
            <pc:docMk/>
            <pc:sldMk cId="3857779611" sldId="306"/>
            <ac:spMk id="5" creationId="{7AF545DB-22B2-2F93-3A67-F3BE21C798E1}"/>
          </ac:spMkLst>
        </pc:spChg>
        <pc:spChg chg="add mod">
          <ac:chgData name="Matthew Weber" userId="cb8fa425-774b-40a7-b0f2-d5b57e79fa6f" providerId="ADAL" clId="{BD14552C-0A25-4424-B882-72BAD75FEC91}" dt="2024-07-26T12:46:04.431" v="3258"/>
          <ac:spMkLst>
            <pc:docMk/>
            <pc:sldMk cId="3857779611" sldId="306"/>
            <ac:spMk id="6" creationId="{0325663C-3520-6DA5-8FEA-26959B40F658}"/>
          </ac:spMkLst>
        </pc:spChg>
        <pc:spChg chg="add mod">
          <ac:chgData name="Matthew Weber" userId="cb8fa425-774b-40a7-b0f2-d5b57e79fa6f" providerId="ADAL" clId="{BD14552C-0A25-4424-B882-72BAD75FEC91}" dt="2024-07-26T17:14:57.339" v="8631" actId="20577"/>
          <ac:spMkLst>
            <pc:docMk/>
            <pc:sldMk cId="3857779611" sldId="306"/>
            <ac:spMk id="7" creationId="{7AF3DF5B-B3B6-9773-E33D-CC7E20CD4996}"/>
          </ac:spMkLst>
        </pc:spChg>
        <pc:spChg chg="add del mod">
          <ac:chgData name="Matthew Weber" userId="cb8fa425-774b-40a7-b0f2-d5b57e79fa6f" providerId="ADAL" clId="{BD14552C-0A25-4424-B882-72BAD75FEC91}" dt="2024-07-26T12:46:12.660" v="3260" actId="478"/>
          <ac:spMkLst>
            <pc:docMk/>
            <pc:sldMk cId="3857779611" sldId="306"/>
            <ac:spMk id="7" creationId="{EC2DC820-B09C-CE45-4B0E-FD77EA81836E}"/>
          </ac:spMkLst>
        </pc:spChg>
        <pc:grpChg chg="add mod">
          <ac:chgData name="Matthew Weber" userId="cb8fa425-774b-40a7-b0f2-d5b57e79fa6f" providerId="ADAL" clId="{BD14552C-0A25-4424-B882-72BAD75FEC91}" dt="2024-07-26T12:46:16.520" v="3261" actId="14100"/>
          <ac:grpSpMkLst>
            <pc:docMk/>
            <pc:sldMk cId="3857779611" sldId="306"/>
            <ac:grpSpMk id="2" creationId="{B9283AF1-94D3-C638-B54D-9F6633CF71EC}"/>
          </ac:grpSpMkLst>
        </pc:grpChg>
        <pc:picChg chg="add mod">
          <ac:chgData name="Matthew Weber" userId="cb8fa425-774b-40a7-b0f2-d5b57e79fa6f" providerId="ADAL" clId="{BD14552C-0A25-4424-B882-72BAD75FEC91}" dt="2024-07-26T12:46:04.431" v="3258"/>
          <ac:picMkLst>
            <pc:docMk/>
            <pc:sldMk cId="3857779611" sldId="306"/>
            <ac:picMk id="3" creationId="{FA9673B9-6840-A068-2BAF-B1A90DFFB12A}"/>
          </ac:picMkLst>
        </pc:picChg>
      </pc:sldChg>
      <pc:sldChg chg="addSp delSp modSp add mod">
        <pc:chgData name="Matthew Weber" userId="cb8fa425-774b-40a7-b0f2-d5b57e79fa6f" providerId="ADAL" clId="{BD14552C-0A25-4424-B882-72BAD75FEC91}" dt="2024-07-27T16:00:28.617" v="11617" actId="948"/>
        <pc:sldMkLst>
          <pc:docMk/>
          <pc:sldMk cId="2552677207" sldId="307"/>
        </pc:sldMkLst>
        <pc:spChg chg="add mod">
          <ac:chgData name="Matthew Weber" userId="cb8fa425-774b-40a7-b0f2-d5b57e79fa6f" providerId="ADAL" clId="{BD14552C-0A25-4424-B882-72BAD75FEC91}" dt="2024-07-26T19:24:27.647" v="9174" actId="20577"/>
          <ac:spMkLst>
            <pc:docMk/>
            <pc:sldMk cId="2552677207" sldId="307"/>
            <ac:spMk id="3" creationId="{D8CF9EBC-21F7-AA36-32A8-264CDBEACA50}"/>
          </ac:spMkLst>
        </pc:spChg>
        <pc:spChg chg="mod">
          <ac:chgData name="Matthew Weber" userId="cb8fa425-774b-40a7-b0f2-d5b57e79fa6f" providerId="ADAL" clId="{BD14552C-0A25-4424-B882-72BAD75FEC91}" dt="2024-07-26T14:13:59.870" v="5897"/>
          <ac:spMkLst>
            <pc:docMk/>
            <pc:sldMk cId="2552677207" sldId="307"/>
            <ac:spMk id="4" creationId="{9E5F1471-65BB-8F20-076C-32DEF2B68C92}"/>
          </ac:spMkLst>
        </pc:spChg>
        <pc:spChg chg="mod">
          <ac:chgData name="Matthew Weber" userId="cb8fa425-774b-40a7-b0f2-d5b57e79fa6f" providerId="ADAL" clId="{BD14552C-0A25-4424-B882-72BAD75FEC91}" dt="2024-07-27T16:00:28.617" v="11617" actId="948"/>
          <ac:spMkLst>
            <pc:docMk/>
            <pc:sldMk cId="2552677207" sldId="307"/>
            <ac:spMk id="5" creationId="{9F2E546D-2D7F-EF7F-0E83-FF8F5B224DFF}"/>
          </ac:spMkLst>
        </pc:spChg>
        <pc:spChg chg="add mod">
          <ac:chgData name="Matthew Weber" userId="cb8fa425-774b-40a7-b0f2-d5b57e79fa6f" providerId="ADAL" clId="{BD14552C-0A25-4424-B882-72BAD75FEC91}" dt="2024-07-26T13:36:21.494" v="4379" actId="1076"/>
          <ac:spMkLst>
            <pc:docMk/>
            <pc:sldMk cId="2552677207" sldId="307"/>
            <ac:spMk id="6" creationId="{C96153EB-8683-2021-573D-1FB868CEBD7E}"/>
          </ac:spMkLst>
        </pc:spChg>
        <pc:grpChg chg="del">
          <ac:chgData name="Matthew Weber" userId="cb8fa425-774b-40a7-b0f2-d5b57e79fa6f" providerId="ADAL" clId="{BD14552C-0A25-4424-B882-72BAD75FEC91}" dt="2024-07-26T13:35:07.020" v="4273" actId="478"/>
          <ac:grpSpMkLst>
            <pc:docMk/>
            <pc:sldMk cId="2552677207" sldId="307"/>
            <ac:grpSpMk id="3" creationId="{3B2AF9B8-A9D1-1214-B926-F4926EE5484E}"/>
          </ac:grpSpMkLst>
        </pc:grpChg>
        <pc:picChg chg="add mod">
          <ac:chgData name="Matthew Weber" userId="cb8fa425-774b-40a7-b0f2-d5b57e79fa6f" providerId="ADAL" clId="{BD14552C-0A25-4424-B882-72BAD75FEC91}" dt="2024-07-26T13:35:12.295" v="4274"/>
          <ac:picMkLst>
            <pc:docMk/>
            <pc:sldMk cId="2552677207" sldId="307"/>
            <ac:picMk id="2" creationId="{6689B045-BFC1-9E00-89A8-4E71D740CF23}"/>
          </ac:picMkLst>
        </pc:picChg>
      </pc:sldChg>
      <pc:sldChg chg="addSp modSp mod delDesignElem">
        <pc:chgData name="Matthew Weber" userId="cb8fa425-774b-40a7-b0f2-d5b57e79fa6f" providerId="ADAL" clId="{BD14552C-0A25-4424-B882-72BAD75FEC91}" dt="2024-08-12T14:12:41.452" v="12692" actId="1076"/>
        <pc:sldMkLst>
          <pc:docMk/>
          <pc:sldMk cId="1052991610" sldId="308"/>
        </pc:sldMkLst>
        <pc:spChg chg="add mod">
          <ac:chgData name="Matthew Weber" userId="cb8fa425-774b-40a7-b0f2-d5b57e79fa6f" providerId="ADAL" clId="{BD14552C-0A25-4424-B882-72BAD75FEC91}" dt="2024-07-26T19:39:24.708" v="9814" actId="20577"/>
          <ac:spMkLst>
            <pc:docMk/>
            <pc:sldMk cId="1052991610" sldId="308"/>
            <ac:spMk id="2" creationId="{C258DC8C-5721-D59A-1927-A706BD369C29}"/>
          </ac:spMkLst>
        </pc:spChg>
        <pc:spChg chg="mod">
          <ac:chgData name="Matthew Weber" userId="cb8fa425-774b-40a7-b0f2-d5b57e79fa6f" providerId="ADAL" clId="{BD14552C-0A25-4424-B882-72BAD75FEC91}" dt="2024-07-26T14:38:14.287" v="6081" actId="20577"/>
          <ac:spMkLst>
            <pc:docMk/>
            <pc:sldMk cId="1052991610" sldId="308"/>
            <ac:spMk id="4" creationId="{076D41CE-76A3-070D-B989-515DB646B705}"/>
          </ac:spMkLst>
        </pc:spChg>
        <pc:spChg chg="mod">
          <ac:chgData name="Matthew Weber" userId="cb8fa425-774b-40a7-b0f2-d5b57e79fa6f" providerId="ADAL" clId="{BD14552C-0A25-4424-B882-72BAD75FEC91}" dt="2024-07-27T16:03:31.938" v="11636" actId="14100"/>
          <ac:spMkLst>
            <pc:docMk/>
            <pc:sldMk cId="1052991610" sldId="308"/>
            <ac:spMk id="5" creationId="{3D0DD78E-535D-B2F4-A757-B2D9C78E1DD1}"/>
          </ac:spMkLst>
        </pc:spChg>
        <pc:spChg chg="mod">
          <ac:chgData name="Matthew Weber" userId="cb8fa425-774b-40a7-b0f2-d5b57e79fa6f" providerId="ADAL" clId="{BD14552C-0A25-4424-B882-72BAD75FEC91}" dt="2024-07-26T14:38:21.821" v="6082" actId="207"/>
          <ac:spMkLst>
            <pc:docMk/>
            <pc:sldMk cId="1052991610" sldId="308"/>
            <ac:spMk id="11" creationId="{A5072709-5AD2-9ABE-4F5B-06E154FA17F7}"/>
          </ac:spMkLst>
        </pc:spChg>
        <pc:spChg chg="mod">
          <ac:chgData name="Matthew Weber" userId="cb8fa425-774b-40a7-b0f2-d5b57e79fa6f" providerId="ADAL" clId="{BD14552C-0A25-4424-B882-72BAD75FEC91}" dt="2024-07-26T14:38:45.427" v="6086" actId="207"/>
          <ac:spMkLst>
            <pc:docMk/>
            <pc:sldMk cId="1052991610" sldId="308"/>
            <ac:spMk id="12" creationId="{11F4BA00-8336-905D-69AB-17BD14B7277C}"/>
          </ac:spMkLst>
        </pc:spChg>
        <pc:spChg chg="add mod">
          <ac:chgData name="Matthew Weber" userId="cb8fa425-774b-40a7-b0f2-d5b57e79fa6f" providerId="ADAL" clId="{BD14552C-0A25-4424-B882-72BAD75FEC91}" dt="2024-07-26T19:39:33.598" v="9819" actId="20577"/>
          <ac:spMkLst>
            <pc:docMk/>
            <pc:sldMk cId="1052991610" sldId="308"/>
            <ac:spMk id="18" creationId="{BE2476EE-B19B-A1ED-9620-11E4FFBE881C}"/>
          </ac:spMkLst>
        </pc:spChg>
        <pc:spChg chg="add mod">
          <ac:chgData name="Matthew Weber" userId="cb8fa425-774b-40a7-b0f2-d5b57e79fa6f" providerId="ADAL" clId="{BD14552C-0A25-4424-B882-72BAD75FEC91}" dt="2024-08-12T14:11:31.910" v="12681" actId="1076"/>
          <ac:spMkLst>
            <pc:docMk/>
            <pc:sldMk cId="1052991610" sldId="308"/>
            <ac:spMk id="19" creationId="{44D471B9-8838-D315-73C3-14867ED73A04}"/>
          </ac:spMkLst>
        </pc:spChg>
        <pc:spChg chg="add mod">
          <ac:chgData name="Matthew Weber" userId="cb8fa425-774b-40a7-b0f2-d5b57e79fa6f" providerId="ADAL" clId="{BD14552C-0A25-4424-B882-72BAD75FEC91}" dt="2024-08-12T14:11:31.910" v="12681" actId="1076"/>
          <ac:spMkLst>
            <pc:docMk/>
            <pc:sldMk cId="1052991610" sldId="308"/>
            <ac:spMk id="20" creationId="{20CC950D-0BC7-2CEB-4F2B-DDB2F028060D}"/>
          </ac:spMkLst>
        </pc:spChg>
        <pc:spChg chg="add mod">
          <ac:chgData name="Matthew Weber" userId="cb8fa425-774b-40a7-b0f2-d5b57e79fa6f" providerId="ADAL" clId="{BD14552C-0A25-4424-B882-72BAD75FEC91}" dt="2024-08-12T14:12:00.809" v="12687" actId="20577"/>
          <ac:spMkLst>
            <pc:docMk/>
            <pc:sldMk cId="1052991610" sldId="308"/>
            <ac:spMk id="21" creationId="{0D1A57FA-014C-EE01-CBC5-97F73C144D06}"/>
          </ac:spMkLst>
        </pc:spChg>
        <pc:spChg chg="add mod">
          <ac:chgData name="Matthew Weber" userId="cb8fa425-774b-40a7-b0f2-d5b57e79fa6f" providerId="ADAL" clId="{BD14552C-0A25-4424-B882-72BAD75FEC91}" dt="2024-08-12T14:11:31.910" v="12681" actId="1076"/>
          <ac:spMkLst>
            <pc:docMk/>
            <pc:sldMk cId="1052991610" sldId="308"/>
            <ac:spMk id="22" creationId="{8CBA67B3-2C56-808E-9CB0-17F9770FA492}"/>
          </ac:spMkLst>
        </pc:spChg>
        <pc:spChg chg="add mod">
          <ac:chgData name="Matthew Weber" userId="cb8fa425-774b-40a7-b0f2-d5b57e79fa6f" providerId="ADAL" clId="{BD14552C-0A25-4424-B882-72BAD75FEC91}" dt="2024-08-12T14:12:41.452" v="12692" actId="1076"/>
          <ac:spMkLst>
            <pc:docMk/>
            <pc:sldMk cId="1052991610" sldId="308"/>
            <ac:spMk id="23" creationId="{C7A206C8-6EA9-A214-7967-6433D98FCD82}"/>
          </ac:spMkLst>
        </pc:spChg>
      </pc:sldChg>
      <pc:sldChg chg="addSp modSp mod delDesignElem">
        <pc:chgData name="Matthew Weber" userId="cb8fa425-774b-40a7-b0f2-d5b57e79fa6f" providerId="ADAL" clId="{BD14552C-0A25-4424-B882-72BAD75FEC91}" dt="2024-07-27T16:03:45.852" v="11638" actId="14100"/>
        <pc:sldMkLst>
          <pc:docMk/>
          <pc:sldMk cId="924456874" sldId="309"/>
        </pc:sldMkLst>
        <pc:spChg chg="add mod">
          <ac:chgData name="Matthew Weber" userId="cb8fa425-774b-40a7-b0f2-d5b57e79fa6f" providerId="ADAL" clId="{BD14552C-0A25-4424-B882-72BAD75FEC91}" dt="2024-07-26T19:40:32.363" v="9919" actId="20577"/>
          <ac:spMkLst>
            <pc:docMk/>
            <pc:sldMk cId="924456874" sldId="309"/>
            <ac:spMk id="2" creationId="{FB718C70-6109-CECE-FE42-CFF600C328CF}"/>
          </ac:spMkLst>
        </pc:spChg>
        <pc:spChg chg="mod">
          <ac:chgData name="Matthew Weber" userId="cb8fa425-774b-40a7-b0f2-d5b57e79fa6f" providerId="ADAL" clId="{BD14552C-0A25-4424-B882-72BAD75FEC91}" dt="2024-07-26T14:39:00.791" v="6092" actId="20577"/>
          <ac:spMkLst>
            <pc:docMk/>
            <pc:sldMk cId="924456874" sldId="309"/>
            <ac:spMk id="4" creationId="{9E5F1471-65BB-8F20-076C-32DEF2B68C92}"/>
          </ac:spMkLst>
        </pc:spChg>
        <pc:spChg chg="mod">
          <ac:chgData name="Matthew Weber" userId="cb8fa425-774b-40a7-b0f2-d5b57e79fa6f" providerId="ADAL" clId="{BD14552C-0A25-4424-B882-72BAD75FEC91}" dt="2024-07-27T16:03:45.852" v="11638" actId="14100"/>
          <ac:spMkLst>
            <pc:docMk/>
            <pc:sldMk cId="924456874" sldId="309"/>
            <ac:spMk id="5" creationId="{9F2E546D-2D7F-EF7F-0E83-FF8F5B224DFF}"/>
          </ac:spMkLst>
        </pc:spChg>
      </pc:sldChg>
      <pc:sldChg chg="modSp mod delDesignElem">
        <pc:chgData name="Matthew Weber" userId="cb8fa425-774b-40a7-b0f2-d5b57e79fa6f" providerId="ADAL" clId="{BD14552C-0A25-4424-B882-72BAD75FEC91}" dt="2024-07-27T16:03:53.874" v="11639" actId="948"/>
        <pc:sldMkLst>
          <pc:docMk/>
          <pc:sldMk cId="3742820535" sldId="310"/>
        </pc:sldMkLst>
        <pc:spChg chg="mod">
          <ac:chgData name="Matthew Weber" userId="cb8fa425-774b-40a7-b0f2-d5b57e79fa6f" providerId="ADAL" clId="{BD14552C-0A25-4424-B882-72BAD75FEC91}" dt="2024-07-26T14:39:06.079" v="6094" actId="20577"/>
          <ac:spMkLst>
            <pc:docMk/>
            <pc:sldMk cId="3742820535" sldId="310"/>
            <ac:spMk id="4" creationId="{9E5F1471-65BB-8F20-076C-32DEF2B68C92}"/>
          </ac:spMkLst>
        </pc:spChg>
        <pc:spChg chg="mod">
          <ac:chgData name="Matthew Weber" userId="cb8fa425-774b-40a7-b0f2-d5b57e79fa6f" providerId="ADAL" clId="{BD14552C-0A25-4424-B882-72BAD75FEC91}" dt="2024-07-27T16:03:53.874" v="11639" actId="948"/>
          <ac:spMkLst>
            <pc:docMk/>
            <pc:sldMk cId="3742820535" sldId="310"/>
            <ac:spMk id="5" creationId="{9F2E546D-2D7F-EF7F-0E83-FF8F5B224DFF}"/>
          </ac:spMkLst>
        </pc:spChg>
        <pc:spChg chg="mod">
          <ac:chgData name="Matthew Weber" userId="cb8fa425-774b-40a7-b0f2-d5b57e79fa6f" providerId="ADAL" clId="{BD14552C-0A25-4424-B882-72BAD75FEC91}" dt="2024-07-26T19:40:49.591" v="9939" actId="20577"/>
          <ac:spMkLst>
            <pc:docMk/>
            <pc:sldMk cId="3742820535" sldId="310"/>
            <ac:spMk id="10" creationId="{9F908250-B4A7-41C3-55E9-F9F8169A4A5C}"/>
          </ac:spMkLst>
        </pc:spChg>
        <pc:spChg chg="mod">
          <ac:chgData name="Matthew Weber" userId="cb8fa425-774b-40a7-b0f2-d5b57e79fa6f" providerId="ADAL" clId="{BD14552C-0A25-4424-B882-72BAD75FEC91}" dt="2024-07-26T19:40:58.233" v="9945" actId="14100"/>
          <ac:spMkLst>
            <pc:docMk/>
            <pc:sldMk cId="3742820535" sldId="310"/>
            <ac:spMk id="16" creationId="{8F3495F9-AC03-0ECC-D9A3-E49F8132CDE5}"/>
          </ac:spMkLst>
        </pc:spChg>
      </pc:sldChg>
      <pc:sldChg chg="addSp modSp mod delDesignElem">
        <pc:chgData name="Matthew Weber" userId="cb8fa425-774b-40a7-b0f2-d5b57e79fa6f" providerId="ADAL" clId="{BD14552C-0A25-4424-B882-72BAD75FEC91}" dt="2024-07-27T16:04:03.737" v="11640" actId="948"/>
        <pc:sldMkLst>
          <pc:docMk/>
          <pc:sldMk cId="2710290848" sldId="311"/>
        </pc:sldMkLst>
        <pc:spChg chg="add mod">
          <ac:chgData name="Matthew Weber" userId="cb8fa425-774b-40a7-b0f2-d5b57e79fa6f" providerId="ADAL" clId="{BD14552C-0A25-4424-B882-72BAD75FEC91}" dt="2024-07-26T19:41:26.085" v="10006" actId="20577"/>
          <ac:spMkLst>
            <pc:docMk/>
            <pc:sldMk cId="2710290848" sldId="311"/>
            <ac:spMk id="2" creationId="{88D1EA5E-8E60-BF2B-6317-AF36DEA31615}"/>
          </ac:spMkLst>
        </pc:spChg>
        <pc:spChg chg="mod">
          <ac:chgData name="Matthew Weber" userId="cb8fa425-774b-40a7-b0f2-d5b57e79fa6f" providerId="ADAL" clId="{BD14552C-0A25-4424-B882-72BAD75FEC91}" dt="2024-07-26T14:39:10.947" v="6098" actId="20577"/>
          <ac:spMkLst>
            <pc:docMk/>
            <pc:sldMk cId="2710290848" sldId="311"/>
            <ac:spMk id="4" creationId="{9E5F1471-65BB-8F20-076C-32DEF2B68C92}"/>
          </ac:spMkLst>
        </pc:spChg>
        <pc:spChg chg="mod">
          <ac:chgData name="Matthew Weber" userId="cb8fa425-774b-40a7-b0f2-d5b57e79fa6f" providerId="ADAL" clId="{BD14552C-0A25-4424-B882-72BAD75FEC91}" dt="2024-07-27T16:04:03.737" v="11640" actId="948"/>
          <ac:spMkLst>
            <pc:docMk/>
            <pc:sldMk cId="2710290848" sldId="311"/>
            <ac:spMk id="5" creationId="{9F2E546D-2D7F-EF7F-0E83-FF8F5B224DFF}"/>
          </ac:spMkLst>
        </pc:spChg>
        <pc:spChg chg="mod">
          <ac:chgData name="Matthew Weber" userId="cb8fa425-774b-40a7-b0f2-d5b57e79fa6f" providerId="ADAL" clId="{BD14552C-0A25-4424-B882-72BAD75FEC91}" dt="2024-07-26T19:41:40.092" v="10012" actId="14100"/>
          <ac:spMkLst>
            <pc:docMk/>
            <pc:sldMk cId="2710290848" sldId="311"/>
            <ac:spMk id="25" creationId="{139E2675-8E92-F375-3C16-DFFA4E7987E3}"/>
          </ac:spMkLst>
        </pc:spChg>
        <pc:spChg chg="mod">
          <ac:chgData name="Matthew Weber" userId="cb8fa425-774b-40a7-b0f2-d5b57e79fa6f" providerId="ADAL" clId="{BD14552C-0A25-4424-B882-72BAD75FEC91}" dt="2024-07-26T19:41:36.390" v="10011" actId="14100"/>
          <ac:spMkLst>
            <pc:docMk/>
            <pc:sldMk cId="2710290848" sldId="311"/>
            <ac:spMk id="29" creationId="{2D752814-EE0C-3618-8D08-133E6AB2E70C}"/>
          </ac:spMkLst>
        </pc:spChg>
      </pc:sldChg>
      <pc:sldChg chg="addSp delSp modSp mod delDesignElem">
        <pc:chgData name="Matthew Weber" userId="cb8fa425-774b-40a7-b0f2-d5b57e79fa6f" providerId="ADAL" clId="{BD14552C-0A25-4424-B882-72BAD75FEC91}" dt="2024-08-12T14:14:11.651" v="12697" actId="1076"/>
        <pc:sldMkLst>
          <pc:docMk/>
          <pc:sldMk cId="2067043761" sldId="312"/>
        </pc:sldMkLst>
        <pc:spChg chg="add mod">
          <ac:chgData name="Matthew Weber" userId="cb8fa425-774b-40a7-b0f2-d5b57e79fa6f" providerId="ADAL" clId="{BD14552C-0A25-4424-B882-72BAD75FEC91}" dt="2024-07-26T19:42:21.339" v="10027" actId="1076"/>
          <ac:spMkLst>
            <pc:docMk/>
            <pc:sldMk cId="2067043761" sldId="312"/>
            <ac:spMk id="2" creationId="{227E6A9B-17B6-A8EF-2A44-A743E173CD16}"/>
          </ac:spMkLst>
        </pc:spChg>
        <pc:spChg chg="mod">
          <ac:chgData name="Matthew Weber" userId="cb8fa425-774b-40a7-b0f2-d5b57e79fa6f" providerId="ADAL" clId="{BD14552C-0A25-4424-B882-72BAD75FEC91}" dt="2024-07-26T14:39:17.515" v="6102" actId="20577"/>
          <ac:spMkLst>
            <pc:docMk/>
            <pc:sldMk cId="2067043761" sldId="312"/>
            <ac:spMk id="4" creationId="{9E5F1471-65BB-8F20-076C-32DEF2B68C92}"/>
          </ac:spMkLst>
        </pc:spChg>
        <pc:spChg chg="mod">
          <ac:chgData name="Matthew Weber" userId="cb8fa425-774b-40a7-b0f2-d5b57e79fa6f" providerId="ADAL" clId="{BD14552C-0A25-4424-B882-72BAD75FEC91}" dt="2024-07-27T16:04:14.447" v="11641" actId="948"/>
          <ac:spMkLst>
            <pc:docMk/>
            <pc:sldMk cId="2067043761" sldId="312"/>
            <ac:spMk id="5" creationId="{9F2E546D-2D7F-EF7F-0E83-FF8F5B224DFF}"/>
          </ac:spMkLst>
        </pc:spChg>
        <pc:spChg chg="add mod">
          <ac:chgData name="Matthew Weber" userId="cb8fa425-774b-40a7-b0f2-d5b57e79fa6f" providerId="ADAL" clId="{BD14552C-0A25-4424-B882-72BAD75FEC91}" dt="2024-08-12T14:13:09.798" v="12693"/>
          <ac:spMkLst>
            <pc:docMk/>
            <pc:sldMk cId="2067043761" sldId="312"/>
            <ac:spMk id="6" creationId="{CA27CDC2-2FEE-FF27-2DD7-361F586FAC0D}"/>
          </ac:spMkLst>
        </pc:spChg>
        <pc:spChg chg="add mod">
          <ac:chgData name="Matthew Weber" userId="cb8fa425-774b-40a7-b0f2-d5b57e79fa6f" providerId="ADAL" clId="{BD14552C-0A25-4424-B882-72BAD75FEC91}" dt="2024-08-12T14:13:09.798" v="12693"/>
          <ac:spMkLst>
            <pc:docMk/>
            <pc:sldMk cId="2067043761" sldId="312"/>
            <ac:spMk id="7" creationId="{DFBD122C-312F-3617-EC8B-675786515EC5}"/>
          </ac:spMkLst>
        </pc:spChg>
        <pc:spChg chg="add mod">
          <ac:chgData name="Matthew Weber" userId="cb8fa425-774b-40a7-b0f2-d5b57e79fa6f" providerId="ADAL" clId="{BD14552C-0A25-4424-B882-72BAD75FEC91}" dt="2024-08-12T14:13:09.798" v="12693"/>
          <ac:spMkLst>
            <pc:docMk/>
            <pc:sldMk cId="2067043761" sldId="312"/>
            <ac:spMk id="8" creationId="{08BC6EB2-C453-3D7B-2DAF-9B445688C79F}"/>
          </ac:spMkLst>
        </pc:spChg>
        <pc:spChg chg="add mod">
          <ac:chgData name="Matthew Weber" userId="cb8fa425-774b-40a7-b0f2-d5b57e79fa6f" providerId="ADAL" clId="{BD14552C-0A25-4424-B882-72BAD75FEC91}" dt="2024-08-12T14:13:09.798" v="12693"/>
          <ac:spMkLst>
            <pc:docMk/>
            <pc:sldMk cId="2067043761" sldId="312"/>
            <ac:spMk id="9" creationId="{1799DD57-FE6B-531D-C2FD-080C9E70F2F4}"/>
          </ac:spMkLst>
        </pc:spChg>
        <pc:spChg chg="add del mod">
          <ac:chgData name="Matthew Weber" userId="cb8fa425-774b-40a7-b0f2-d5b57e79fa6f" providerId="ADAL" clId="{BD14552C-0A25-4424-B882-72BAD75FEC91}" dt="2024-08-12T14:13:22.713" v="12695" actId="478"/>
          <ac:spMkLst>
            <pc:docMk/>
            <pc:sldMk cId="2067043761" sldId="312"/>
            <ac:spMk id="10" creationId="{4E7F05C5-1008-D311-8995-1665EF281A36}"/>
          </ac:spMkLst>
        </pc:spChg>
        <pc:spChg chg="add del mod">
          <ac:chgData name="Matthew Weber" userId="cb8fa425-774b-40a7-b0f2-d5b57e79fa6f" providerId="ADAL" clId="{BD14552C-0A25-4424-B882-72BAD75FEC91}" dt="2024-08-12T14:13:22.713" v="12695" actId="478"/>
          <ac:spMkLst>
            <pc:docMk/>
            <pc:sldMk cId="2067043761" sldId="312"/>
            <ac:spMk id="11" creationId="{A4A19305-CBD8-565D-88FC-89A2A872AD19}"/>
          </ac:spMkLst>
        </pc:spChg>
        <pc:spChg chg="add del mod">
          <ac:chgData name="Matthew Weber" userId="cb8fa425-774b-40a7-b0f2-d5b57e79fa6f" providerId="ADAL" clId="{BD14552C-0A25-4424-B882-72BAD75FEC91}" dt="2024-08-12T14:13:22.713" v="12695" actId="478"/>
          <ac:spMkLst>
            <pc:docMk/>
            <pc:sldMk cId="2067043761" sldId="312"/>
            <ac:spMk id="12" creationId="{7EE14864-937D-E76D-B1C8-39B00AD408EC}"/>
          </ac:spMkLst>
        </pc:spChg>
        <pc:spChg chg="add del mod">
          <ac:chgData name="Matthew Weber" userId="cb8fa425-774b-40a7-b0f2-d5b57e79fa6f" providerId="ADAL" clId="{BD14552C-0A25-4424-B882-72BAD75FEC91}" dt="2024-08-12T14:13:22.713" v="12695" actId="478"/>
          <ac:spMkLst>
            <pc:docMk/>
            <pc:sldMk cId="2067043761" sldId="312"/>
            <ac:spMk id="13" creationId="{5DA0F96C-63CD-EADC-511D-00FF45177AD9}"/>
          </ac:spMkLst>
        </pc:spChg>
        <pc:spChg chg="add mod">
          <ac:chgData name="Matthew Weber" userId="cb8fa425-774b-40a7-b0f2-d5b57e79fa6f" providerId="ADAL" clId="{BD14552C-0A25-4424-B882-72BAD75FEC91}" dt="2024-08-12T14:14:11.651" v="12697" actId="1076"/>
          <ac:spMkLst>
            <pc:docMk/>
            <pc:sldMk cId="2067043761" sldId="312"/>
            <ac:spMk id="14" creationId="{2431D616-42AA-2037-54E9-2B1672B45F4A}"/>
          </ac:spMkLst>
        </pc:spChg>
        <pc:spChg chg="mod">
          <ac:chgData name="Matthew Weber" userId="cb8fa425-774b-40a7-b0f2-d5b57e79fa6f" providerId="ADAL" clId="{BD14552C-0A25-4424-B882-72BAD75FEC91}" dt="2024-07-26T14:41:00.634" v="6161" actId="207"/>
          <ac:spMkLst>
            <pc:docMk/>
            <pc:sldMk cId="2067043761" sldId="312"/>
            <ac:spMk id="25" creationId="{C76B90D7-A582-E836-0E45-89D06418D580}"/>
          </ac:spMkLst>
        </pc:spChg>
        <pc:spChg chg="mod">
          <ac:chgData name="Matthew Weber" userId="cb8fa425-774b-40a7-b0f2-d5b57e79fa6f" providerId="ADAL" clId="{BD14552C-0A25-4424-B882-72BAD75FEC91}" dt="2024-07-26T14:41:11.224" v="6165" actId="207"/>
          <ac:spMkLst>
            <pc:docMk/>
            <pc:sldMk cId="2067043761" sldId="312"/>
            <ac:spMk id="26" creationId="{2A7E3157-5A79-F800-0BD5-609DC6F8C716}"/>
          </ac:spMkLst>
        </pc:spChg>
      </pc:sldChg>
      <pc:sldChg chg="addSp modSp mod delDesignElem">
        <pc:chgData name="Matthew Weber" userId="cb8fa425-774b-40a7-b0f2-d5b57e79fa6f" providerId="ADAL" clId="{BD14552C-0A25-4424-B882-72BAD75FEC91}" dt="2024-07-27T16:04:25.139" v="11643" actId="14100"/>
        <pc:sldMkLst>
          <pc:docMk/>
          <pc:sldMk cId="1821446392" sldId="313"/>
        </pc:sldMkLst>
        <pc:spChg chg="add mod">
          <ac:chgData name="Matthew Weber" userId="cb8fa425-774b-40a7-b0f2-d5b57e79fa6f" providerId="ADAL" clId="{BD14552C-0A25-4424-B882-72BAD75FEC91}" dt="2024-07-26T19:43:30.286" v="10068" actId="1076"/>
          <ac:spMkLst>
            <pc:docMk/>
            <pc:sldMk cId="1821446392" sldId="313"/>
            <ac:spMk id="2" creationId="{019F3305-6D06-4628-C559-DA8DAD26A5E5}"/>
          </ac:spMkLst>
        </pc:spChg>
        <pc:spChg chg="mod">
          <ac:chgData name="Matthew Weber" userId="cb8fa425-774b-40a7-b0f2-d5b57e79fa6f" providerId="ADAL" clId="{BD14552C-0A25-4424-B882-72BAD75FEC91}" dt="2024-07-26T14:39:23.154" v="6106" actId="20577"/>
          <ac:spMkLst>
            <pc:docMk/>
            <pc:sldMk cId="1821446392" sldId="313"/>
            <ac:spMk id="4" creationId="{9E5F1471-65BB-8F20-076C-32DEF2B68C92}"/>
          </ac:spMkLst>
        </pc:spChg>
        <pc:spChg chg="mod">
          <ac:chgData name="Matthew Weber" userId="cb8fa425-774b-40a7-b0f2-d5b57e79fa6f" providerId="ADAL" clId="{BD14552C-0A25-4424-B882-72BAD75FEC91}" dt="2024-07-27T16:04:25.139" v="11643" actId="14100"/>
          <ac:spMkLst>
            <pc:docMk/>
            <pc:sldMk cId="1821446392" sldId="313"/>
            <ac:spMk id="5" creationId="{9F2E546D-2D7F-EF7F-0E83-FF8F5B224DFF}"/>
          </ac:spMkLst>
        </pc:spChg>
      </pc:sldChg>
      <pc:sldChg chg="modSp del mod delDesignElem">
        <pc:chgData name="Matthew Weber" userId="cb8fa425-774b-40a7-b0f2-d5b57e79fa6f" providerId="ADAL" clId="{BD14552C-0A25-4424-B882-72BAD75FEC91}" dt="2024-07-26T14:41:47.583" v="6166" actId="2696"/>
        <pc:sldMkLst>
          <pc:docMk/>
          <pc:sldMk cId="1806723698" sldId="314"/>
        </pc:sldMkLst>
        <pc:spChg chg="mod">
          <ac:chgData name="Matthew Weber" userId="cb8fa425-774b-40a7-b0f2-d5b57e79fa6f" providerId="ADAL" clId="{BD14552C-0A25-4424-B882-72BAD75FEC91}" dt="2024-07-26T14:39:27.641" v="6110" actId="20577"/>
          <ac:spMkLst>
            <pc:docMk/>
            <pc:sldMk cId="1806723698" sldId="314"/>
            <ac:spMk id="4" creationId="{9E5F1471-65BB-8F20-076C-32DEF2B68C92}"/>
          </ac:spMkLst>
        </pc:spChg>
        <pc:spChg chg="mod">
          <ac:chgData name="Matthew Weber" userId="cb8fa425-774b-40a7-b0f2-d5b57e79fa6f" providerId="ADAL" clId="{BD14552C-0A25-4424-B882-72BAD75FEC91}" dt="2024-07-26T14:39:29.523" v="6112" actId="20577"/>
          <ac:spMkLst>
            <pc:docMk/>
            <pc:sldMk cId="1806723698" sldId="314"/>
            <ac:spMk id="5" creationId="{9F2E546D-2D7F-EF7F-0E83-FF8F5B224DFF}"/>
          </ac:spMkLst>
        </pc:spChg>
      </pc:sldChg>
      <pc:sldChg chg="modSp del mod delDesignElem">
        <pc:chgData name="Matthew Weber" userId="cb8fa425-774b-40a7-b0f2-d5b57e79fa6f" providerId="ADAL" clId="{BD14552C-0A25-4424-B882-72BAD75FEC91}" dt="2024-07-26T14:42:23.760" v="6167" actId="2696"/>
        <pc:sldMkLst>
          <pc:docMk/>
          <pc:sldMk cId="3494144282" sldId="315"/>
        </pc:sldMkLst>
        <pc:spChg chg="mod">
          <ac:chgData name="Matthew Weber" userId="cb8fa425-774b-40a7-b0f2-d5b57e79fa6f" providerId="ADAL" clId="{BD14552C-0A25-4424-B882-72BAD75FEC91}" dt="2024-07-26T14:39:34.490" v="6114" actId="20577"/>
          <ac:spMkLst>
            <pc:docMk/>
            <pc:sldMk cId="3494144282" sldId="315"/>
            <ac:spMk id="4" creationId="{9E5F1471-65BB-8F20-076C-32DEF2B68C92}"/>
          </ac:spMkLst>
        </pc:spChg>
        <pc:spChg chg="mod">
          <ac:chgData name="Matthew Weber" userId="cb8fa425-774b-40a7-b0f2-d5b57e79fa6f" providerId="ADAL" clId="{BD14552C-0A25-4424-B882-72BAD75FEC91}" dt="2024-07-26T14:39:36.115" v="6116" actId="20577"/>
          <ac:spMkLst>
            <pc:docMk/>
            <pc:sldMk cId="3494144282" sldId="315"/>
            <ac:spMk id="5" creationId="{9F2E546D-2D7F-EF7F-0E83-FF8F5B224DFF}"/>
          </ac:spMkLst>
        </pc:spChg>
      </pc:sldChg>
      <pc:sldChg chg="addSp modSp mod delDesignElem">
        <pc:chgData name="Matthew Weber" userId="cb8fa425-774b-40a7-b0f2-d5b57e79fa6f" providerId="ADAL" clId="{BD14552C-0A25-4424-B882-72BAD75FEC91}" dt="2024-08-12T14:17:35.297" v="12736" actId="313"/>
        <pc:sldMkLst>
          <pc:docMk/>
          <pc:sldMk cId="663033479" sldId="316"/>
        </pc:sldMkLst>
        <pc:spChg chg="add mod">
          <ac:chgData name="Matthew Weber" userId="cb8fa425-774b-40a7-b0f2-d5b57e79fa6f" providerId="ADAL" clId="{BD14552C-0A25-4424-B882-72BAD75FEC91}" dt="2024-07-26T19:43:55.486" v="10116" actId="20577"/>
          <ac:spMkLst>
            <pc:docMk/>
            <pc:sldMk cId="663033479" sldId="316"/>
            <ac:spMk id="2" creationId="{331F5944-F2D3-1197-27F1-659D25B5A467}"/>
          </ac:spMkLst>
        </pc:spChg>
        <pc:spChg chg="mod">
          <ac:chgData name="Matthew Weber" userId="cb8fa425-774b-40a7-b0f2-d5b57e79fa6f" providerId="ADAL" clId="{BD14552C-0A25-4424-B882-72BAD75FEC91}" dt="2024-07-26T14:39:38.904" v="6118" actId="20577"/>
          <ac:spMkLst>
            <pc:docMk/>
            <pc:sldMk cId="663033479" sldId="316"/>
            <ac:spMk id="4" creationId="{9E5F1471-65BB-8F20-076C-32DEF2B68C92}"/>
          </ac:spMkLst>
        </pc:spChg>
        <pc:spChg chg="mod">
          <ac:chgData name="Matthew Weber" userId="cb8fa425-774b-40a7-b0f2-d5b57e79fa6f" providerId="ADAL" clId="{BD14552C-0A25-4424-B882-72BAD75FEC91}" dt="2024-08-12T14:16:43.463" v="12735" actId="20577"/>
          <ac:spMkLst>
            <pc:docMk/>
            <pc:sldMk cId="663033479" sldId="316"/>
            <ac:spMk id="5" creationId="{9F2E546D-2D7F-EF7F-0E83-FF8F5B224DFF}"/>
          </ac:spMkLst>
        </pc:spChg>
        <pc:spChg chg="add mod">
          <ac:chgData name="Matthew Weber" userId="cb8fa425-774b-40a7-b0f2-d5b57e79fa6f" providerId="ADAL" clId="{BD14552C-0A25-4424-B882-72BAD75FEC91}" dt="2024-08-12T14:15:07.198" v="12699" actId="1076"/>
          <ac:spMkLst>
            <pc:docMk/>
            <pc:sldMk cId="663033479" sldId="316"/>
            <ac:spMk id="6" creationId="{90695227-7BFF-6F8E-A8CE-6833C4D341AD}"/>
          </ac:spMkLst>
        </pc:spChg>
        <pc:spChg chg="add mod">
          <ac:chgData name="Matthew Weber" userId="cb8fa425-774b-40a7-b0f2-d5b57e79fa6f" providerId="ADAL" clId="{BD14552C-0A25-4424-B882-72BAD75FEC91}" dt="2024-08-12T14:15:07.198" v="12699" actId="1076"/>
          <ac:spMkLst>
            <pc:docMk/>
            <pc:sldMk cId="663033479" sldId="316"/>
            <ac:spMk id="10" creationId="{AA4171F9-3042-93A4-E272-E7AE451A83D9}"/>
          </ac:spMkLst>
        </pc:spChg>
        <pc:spChg chg="add mod">
          <ac:chgData name="Matthew Weber" userId="cb8fa425-774b-40a7-b0f2-d5b57e79fa6f" providerId="ADAL" clId="{BD14552C-0A25-4424-B882-72BAD75FEC91}" dt="2024-08-12T14:17:35.297" v="12736" actId="313"/>
          <ac:spMkLst>
            <pc:docMk/>
            <pc:sldMk cId="663033479" sldId="316"/>
            <ac:spMk id="18" creationId="{8748FB4A-47C3-7082-B345-952C4552EF5A}"/>
          </ac:spMkLst>
        </pc:spChg>
      </pc:sldChg>
      <pc:sldChg chg="addSp modSp mod delDesignElem">
        <pc:chgData name="Matthew Weber" userId="cb8fa425-774b-40a7-b0f2-d5b57e79fa6f" providerId="ADAL" clId="{BD14552C-0A25-4424-B882-72BAD75FEC91}" dt="2024-07-27T16:04:45.265" v="11645" actId="948"/>
        <pc:sldMkLst>
          <pc:docMk/>
          <pc:sldMk cId="2222292828" sldId="317"/>
        </pc:sldMkLst>
        <pc:spChg chg="add mod">
          <ac:chgData name="Matthew Weber" userId="cb8fa425-774b-40a7-b0f2-d5b57e79fa6f" providerId="ADAL" clId="{BD14552C-0A25-4424-B882-72BAD75FEC91}" dt="2024-07-26T19:44:51.669" v="10159" actId="20577"/>
          <ac:spMkLst>
            <pc:docMk/>
            <pc:sldMk cId="2222292828" sldId="317"/>
            <ac:spMk id="3" creationId="{13699B02-B109-16DF-43B2-8B10BAAA0C64}"/>
          </ac:spMkLst>
        </pc:spChg>
        <pc:spChg chg="mod">
          <ac:chgData name="Matthew Weber" userId="cb8fa425-774b-40a7-b0f2-d5b57e79fa6f" providerId="ADAL" clId="{BD14552C-0A25-4424-B882-72BAD75FEC91}" dt="2024-07-26T14:39:43.494" v="6122" actId="20577"/>
          <ac:spMkLst>
            <pc:docMk/>
            <pc:sldMk cId="2222292828" sldId="317"/>
            <ac:spMk id="4" creationId="{9E5F1471-65BB-8F20-076C-32DEF2B68C92}"/>
          </ac:spMkLst>
        </pc:spChg>
        <pc:spChg chg="mod">
          <ac:chgData name="Matthew Weber" userId="cb8fa425-774b-40a7-b0f2-d5b57e79fa6f" providerId="ADAL" clId="{BD14552C-0A25-4424-B882-72BAD75FEC91}" dt="2024-07-27T16:04:45.265" v="11645" actId="948"/>
          <ac:spMkLst>
            <pc:docMk/>
            <pc:sldMk cId="2222292828" sldId="317"/>
            <ac:spMk id="5" creationId="{9F2E546D-2D7F-EF7F-0E83-FF8F5B224DFF}"/>
          </ac:spMkLst>
        </pc:spChg>
      </pc:sldChg>
      <pc:sldChg chg="addSp modSp mod delDesignElem">
        <pc:chgData name="Matthew Weber" userId="cb8fa425-774b-40a7-b0f2-d5b57e79fa6f" providerId="ADAL" clId="{BD14552C-0A25-4424-B882-72BAD75FEC91}" dt="2024-07-27T16:05:00.667" v="11652" actId="27636"/>
        <pc:sldMkLst>
          <pc:docMk/>
          <pc:sldMk cId="2622785419" sldId="318"/>
        </pc:sldMkLst>
        <pc:spChg chg="add mod">
          <ac:chgData name="Matthew Weber" userId="cb8fa425-774b-40a7-b0f2-d5b57e79fa6f" providerId="ADAL" clId="{BD14552C-0A25-4424-B882-72BAD75FEC91}" dt="2024-07-26T19:45:14.323" v="10196" actId="20577"/>
          <ac:spMkLst>
            <pc:docMk/>
            <pc:sldMk cId="2622785419" sldId="318"/>
            <ac:spMk id="2" creationId="{9C5D68FB-7DFF-95B3-5588-41FFCC5DD0E1}"/>
          </ac:spMkLst>
        </pc:spChg>
        <pc:spChg chg="mod">
          <ac:chgData name="Matthew Weber" userId="cb8fa425-774b-40a7-b0f2-d5b57e79fa6f" providerId="ADAL" clId="{BD14552C-0A25-4424-B882-72BAD75FEC91}" dt="2024-07-26T14:39:48.968" v="6126" actId="20577"/>
          <ac:spMkLst>
            <pc:docMk/>
            <pc:sldMk cId="2622785419" sldId="318"/>
            <ac:spMk id="4" creationId="{9E5F1471-65BB-8F20-076C-32DEF2B68C92}"/>
          </ac:spMkLst>
        </pc:spChg>
        <pc:spChg chg="mod">
          <ac:chgData name="Matthew Weber" userId="cb8fa425-774b-40a7-b0f2-d5b57e79fa6f" providerId="ADAL" clId="{BD14552C-0A25-4424-B882-72BAD75FEC91}" dt="2024-07-27T16:05:00.667" v="11652" actId="27636"/>
          <ac:spMkLst>
            <pc:docMk/>
            <pc:sldMk cId="2622785419" sldId="318"/>
            <ac:spMk id="5" creationId="{9F2E546D-2D7F-EF7F-0E83-FF8F5B224DFF}"/>
          </ac:spMkLst>
        </pc:spChg>
      </pc:sldChg>
      <pc:sldChg chg="addSp modSp mod delDesignElem">
        <pc:chgData name="Matthew Weber" userId="cb8fa425-774b-40a7-b0f2-d5b57e79fa6f" providerId="ADAL" clId="{BD14552C-0A25-4424-B882-72BAD75FEC91}" dt="2024-07-27T16:05:11.904" v="11653" actId="948"/>
        <pc:sldMkLst>
          <pc:docMk/>
          <pc:sldMk cId="1565252040" sldId="319"/>
        </pc:sldMkLst>
        <pc:spChg chg="add mod">
          <ac:chgData name="Matthew Weber" userId="cb8fa425-774b-40a7-b0f2-d5b57e79fa6f" providerId="ADAL" clId="{BD14552C-0A25-4424-B882-72BAD75FEC91}" dt="2024-07-26T19:45:40.299" v="10232" actId="20577"/>
          <ac:spMkLst>
            <pc:docMk/>
            <pc:sldMk cId="1565252040" sldId="319"/>
            <ac:spMk id="3" creationId="{F8CE92E3-45EB-0B1F-C5F0-8C22CF81C74D}"/>
          </ac:spMkLst>
        </pc:spChg>
        <pc:spChg chg="mod">
          <ac:chgData name="Matthew Weber" userId="cb8fa425-774b-40a7-b0f2-d5b57e79fa6f" providerId="ADAL" clId="{BD14552C-0A25-4424-B882-72BAD75FEC91}" dt="2024-07-26T14:39:55.152" v="6130" actId="20577"/>
          <ac:spMkLst>
            <pc:docMk/>
            <pc:sldMk cId="1565252040" sldId="319"/>
            <ac:spMk id="4" creationId="{9E5F1471-65BB-8F20-076C-32DEF2B68C92}"/>
          </ac:spMkLst>
        </pc:spChg>
        <pc:spChg chg="mod">
          <ac:chgData name="Matthew Weber" userId="cb8fa425-774b-40a7-b0f2-d5b57e79fa6f" providerId="ADAL" clId="{BD14552C-0A25-4424-B882-72BAD75FEC91}" dt="2024-07-27T16:05:11.904" v="11653" actId="948"/>
          <ac:spMkLst>
            <pc:docMk/>
            <pc:sldMk cId="1565252040" sldId="319"/>
            <ac:spMk id="5" creationId="{9F2E546D-2D7F-EF7F-0E83-FF8F5B224DFF}"/>
          </ac:spMkLst>
        </pc:spChg>
      </pc:sldChg>
      <pc:sldChg chg="addSp modSp mod delDesignElem">
        <pc:chgData name="Matthew Weber" userId="cb8fa425-774b-40a7-b0f2-d5b57e79fa6f" providerId="ADAL" clId="{BD14552C-0A25-4424-B882-72BAD75FEC91}" dt="2024-07-27T16:05:20.191" v="11654" actId="948"/>
        <pc:sldMkLst>
          <pc:docMk/>
          <pc:sldMk cId="2286517833" sldId="320"/>
        </pc:sldMkLst>
        <pc:spChg chg="add mod">
          <ac:chgData name="Matthew Weber" userId="cb8fa425-774b-40a7-b0f2-d5b57e79fa6f" providerId="ADAL" clId="{BD14552C-0A25-4424-B882-72BAD75FEC91}" dt="2024-07-26T19:46:02.183" v="10268" actId="20577"/>
          <ac:spMkLst>
            <pc:docMk/>
            <pc:sldMk cId="2286517833" sldId="320"/>
            <ac:spMk id="3" creationId="{22A271F6-DC87-6031-9724-93AADC14270F}"/>
          </ac:spMkLst>
        </pc:spChg>
        <pc:spChg chg="mod">
          <ac:chgData name="Matthew Weber" userId="cb8fa425-774b-40a7-b0f2-d5b57e79fa6f" providerId="ADAL" clId="{BD14552C-0A25-4424-B882-72BAD75FEC91}" dt="2024-07-26T14:40:00.439" v="6134" actId="20577"/>
          <ac:spMkLst>
            <pc:docMk/>
            <pc:sldMk cId="2286517833" sldId="320"/>
            <ac:spMk id="4" creationId="{9E5F1471-65BB-8F20-076C-32DEF2B68C92}"/>
          </ac:spMkLst>
        </pc:spChg>
        <pc:spChg chg="mod">
          <ac:chgData name="Matthew Weber" userId="cb8fa425-774b-40a7-b0f2-d5b57e79fa6f" providerId="ADAL" clId="{BD14552C-0A25-4424-B882-72BAD75FEC91}" dt="2024-07-27T16:05:20.191" v="11654" actId="948"/>
          <ac:spMkLst>
            <pc:docMk/>
            <pc:sldMk cId="2286517833" sldId="320"/>
            <ac:spMk id="5" creationId="{9F2E546D-2D7F-EF7F-0E83-FF8F5B224DFF}"/>
          </ac:spMkLst>
        </pc:spChg>
      </pc:sldChg>
      <pc:sldChg chg="modSp mod delDesignElem">
        <pc:chgData name="Matthew Weber" userId="cb8fa425-774b-40a7-b0f2-d5b57e79fa6f" providerId="ADAL" clId="{BD14552C-0A25-4424-B882-72BAD75FEC91}" dt="2024-07-27T16:05:30.704" v="11655" actId="948"/>
        <pc:sldMkLst>
          <pc:docMk/>
          <pc:sldMk cId="2052719305" sldId="321"/>
        </pc:sldMkLst>
        <pc:spChg chg="mod">
          <ac:chgData name="Matthew Weber" userId="cb8fa425-774b-40a7-b0f2-d5b57e79fa6f" providerId="ADAL" clId="{BD14552C-0A25-4424-B882-72BAD75FEC91}" dt="2024-07-26T14:40:07.593" v="6138" actId="20577"/>
          <ac:spMkLst>
            <pc:docMk/>
            <pc:sldMk cId="2052719305" sldId="321"/>
            <ac:spMk id="4" creationId="{9E5F1471-65BB-8F20-076C-32DEF2B68C92}"/>
          </ac:spMkLst>
        </pc:spChg>
        <pc:spChg chg="mod">
          <ac:chgData name="Matthew Weber" userId="cb8fa425-774b-40a7-b0f2-d5b57e79fa6f" providerId="ADAL" clId="{BD14552C-0A25-4424-B882-72BAD75FEC91}" dt="2024-07-27T16:05:30.704" v="11655" actId="948"/>
          <ac:spMkLst>
            <pc:docMk/>
            <pc:sldMk cId="2052719305" sldId="321"/>
            <ac:spMk id="5" creationId="{9F2E546D-2D7F-EF7F-0E83-FF8F5B224DFF}"/>
          </ac:spMkLst>
        </pc:spChg>
        <pc:spChg chg="mod">
          <ac:chgData name="Matthew Weber" userId="cb8fa425-774b-40a7-b0f2-d5b57e79fa6f" providerId="ADAL" clId="{BD14552C-0A25-4424-B882-72BAD75FEC91}" dt="2024-07-26T19:46:32.130" v="10317" actId="14100"/>
          <ac:spMkLst>
            <pc:docMk/>
            <pc:sldMk cId="2052719305" sldId="321"/>
            <ac:spMk id="13" creationId="{02C6EC14-A12F-9AF4-6199-935B8D0F3EBF}"/>
          </ac:spMkLst>
        </pc:spChg>
        <pc:spChg chg="mod">
          <ac:chgData name="Matthew Weber" userId="cb8fa425-774b-40a7-b0f2-d5b57e79fa6f" providerId="ADAL" clId="{BD14552C-0A25-4424-B882-72BAD75FEC91}" dt="2024-07-26T19:46:36.252" v="10318" actId="14100"/>
          <ac:spMkLst>
            <pc:docMk/>
            <pc:sldMk cId="2052719305" sldId="321"/>
            <ac:spMk id="16" creationId="{5E5E45C3-1CCF-1BB6-761E-40297A9DF01C}"/>
          </ac:spMkLst>
        </pc:spChg>
      </pc:sldChg>
      <pc:sldChg chg="addSp delSp modSp mod delDesignElem">
        <pc:chgData name="Matthew Weber" userId="cb8fa425-774b-40a7-b0f2-d5b57e79fa6f" providerId="ADAL" clId="{BD14552C-0A25-4424-B882-72BAD75FEC91}" dt="2024-08-12T14:23:19.883" v="12744" actId="478"/>
        <pc:sldMkLst>
          <pc:docMk/>
          <pc:sldMk cId="1533144545" sldId="322"/>
        </pc:sldMkLst>
        <pc:spChg chg="add mod">
          <ac:chgData name="Matthew Weber" userId="cb8fa425-774b-40a7-b0f2-d5b57e79fa6f" providerId="ADAL" clId="{BD14552C-0A25-4424-B882-72BAD75FEC91}" dt="2024-07-26T14:43:42.546" v="6170" actId="1076"/>
          <ac:spMkLst>
            <pc:docMk/>
            <pc:sldMk cId="1533144545" sldId="322"/>
            <ac:spMk id="3" creationId="{D017822B-03CD-9FEF-5ADB-8BB736CDB835}"/>
          </ac:spMkLst>
        </pc:spChg>
        <pc:spChg chg="mod">
          <ac:chgData name="Matthew Weber" userId="cb8fa425-774b-40a7-b0f2-d5b57e79fa6f" providerId="ADAL" clId="{BD14552C-0A25-4424-B882-72BAD75FEC91}" dt="2024-07-26T14:40:12.943" v="6142" actId="20577"/>
          <ac:spMkLst>
            <pc:docMk/>
            <pc:sldMk cId="1533144545" sldId="322"/>
            <ac:spMk id="4" creationId="{9E5F1471-65BB-8F20-076C-32DEF2B68C92}"/>
          </ac:spMkLst>
        </pc:spChg>
        <pc:spChg chg="mod">
          <ac:chgData name="Matthew Weber" userId="cb8fa425-774b-40a7-b0f2-d5b57e79fa6f" providerId="ADAL" clId="{BD14552C-0A25-4424-B882-72BAD75FEC91}" dt="2024-07-27T16:05:38.460" v="11656" actId="948"/>
          <ac:spMkLst>
            <pc:docMk/>
            <pc:sldMk cId="1533144545" sldId="322"/>
            <ac:spMk id="5" creationId="{9F2E546D-2D7F-EF7F-0E83-FF8F5B224DFF}"/>
          </ac:spMkLst>
        </pc:spChg>
        <pc:spChg chg="add mod">
          <ac:chgData name="Matthew Weber" userId="cb8fa425-774b-40a7-b0f2-d5b57e79fa6f" providerId="ADAL" clId="{BD14552C-0A25-4424-B882-72BAD75FEC91}" dt="2024-07-26T19:47:07.394" v="10324" actId="20577"/>
          <ac:spMkLst>
            <pc:docMk/>
            <pc:sldMk cId="1533144545" sldId="322"/>
            <ac:spMk id="7" creationId="{327B6180-CC91-8DD6-8F50-C53DC179DBB4}"/>
          </ac:spMkLst>
        </pc:spChg>
        <pc:spChg chg="add mod">
          <ac:chgData name="Matthew Weber" userId="cb8fa425-774b-40a7-b0f2-d5b57e79fa6f" providerId="ADAL" clId="{BD14552C-0A25-4424-B882-72BAD75FEC91}" dt="2024-08-12T14:21:07.723" v="12741" actId="1076"/>
          <ac:spMkLst>
            <pc:docMk/>
            <pc:sldMk cId="1533144545" sldId="322"/>
            <ac:spMk id="8" creationId="{EA1E8994-E5FC-0DEA-68B6-91918A9A89FB}"/>
          </ac:spMkLst>
        </pc:spChg>
        <pc:spChg chg="add mod">
          <ac:chgData name="Matthew Weber" userId="cb8fa425-774b-40a7-b0f2-d5b57e79fa6f" providerId="ADAL" clId="{BD14552C-0A25-4424-B882-72BAD75FEC91}" dt="2024-08-12T14:20:58.226" v="12740" actId="1076"/>
          <ac:spMkLst>
            <pc:docMk/>
            <pc:sldMk cId="1533144545" sldId="322"/>
            <ac:spMk id="9" creationId="{1E01094E-5BED-BE8A-53A3-FFE853B87C1A}"/>
          </ac:spMkLst>
        </pc:spChg>
        <pc:spChg chg="add del mod">
          <ac:chgData name="Matthew Weber" userId="cb8fa425-774b-40a7-b0f2-d5b57e79fa6f" providerId="ADAL" clId="{BD14552C-0A25-4424-B882-72BAD75FEC91}" dt="2024-08-12T14:20:34.695" v="12739" actId="478"/>
          <ac:spMkLst>
            <pc:docMk/>
            <pc:sldMk cId="1533144545" sldId="322"/>
            <ac:spMk id="10" creationId="{A076DD0C-3F60-7034-2342-77996EE1DC52}"/>
          </ac:spMkLst>
        </pc:spChg>
        <pc:spChg chg="add mod">
          <ac:chgData name="Matthew Weber" userId="cb8fa425-774b-40a7-b0f2-d5b57e79fa6f" providerId="ADAL" clId="{BD14552C-0A25-4424-B882-72BAD75FEC91}" dt="2024-08-12T14:20:31.547" v="12738" actId="1076"/>
          <ac:spMkLst>
            <pc:docMk/>
            <pc:sldMk cId="1533144545" sldId="322"/>
            <ac:spMk id="13" creationId="{D42FDDA6-3061-F0D5-68D4-39DF2B1D7860}"/>
          </ac:spMkLst>
        </pc:spChg>
        <pc:spChg chg="add mod">
          <ac:chgData name="Matthew Weber" userId="cb8fa425-774b-40a7-b0f2-d5b57e79fa6f" providerId="ADAL" clId="{BD14552C-0A25-4424-B882-72BAD75FEC91}" dt="2024-08-12T14:20:31.547" v="12738" actId="1076"/>
          <ac:spMkLst>
            <pc:docMk/>
            <pc:sldMk cId="1533144545" sldId="322"/>
            <ac:spMk id="14" creationId="{93A4C034-DD04-FF00-5F2A-D67EBBDFB7F7}"/>
          </ac:spMkLst>
        </pc:spChg>
        <pc:spChg chg="del topLvl">
          <ac:chgData name="Matthew Weber" userId="cb8fa425-774b-40a7-b0f2-d5b57e79fa6f" providerId="ADAL" clId="{BD14552C-0A25-4424-B882-72BAD75FEC91}" dt="2024-08-12T14:23:19.883" v="12744" actId="478"/>
          <ac:spMkLst>
            <pc:docMk/>
            <pc:sldMk cId="1533144545" sldId="322"/>
            <ac:spMk id="20" creationId="{90F49D9B-7E17-3BD6-4CB9-161405C442A9}"/>
          </ac:spMkLst>
        </pc:spChg>
        <pc:grpChg chg="del">
          <ac:chgData name="Matthew Weber" userId="cb8fa425-774b-40a7-b0f2-d5b57e79fa6f" providerId="ADAL" clId="{BD14552C-0A25-4424-B882-72BAD75FEC91}" dt="2024-08-12T14:23:19.883" v="12744" actId="478"/>
          <ac:grpSpMkLst>
            <pc:docMk/>
            <pc:sldMk cId="1533144545" sldId="322"/>
            <ac:grpSpMk id="18" creationId="{99EADBFC-7979-FA41-6D6F-3E10234BA213}"/>
          </ac:grpSpMkLst>
        </pc:grpChg>
        <pc:grpChg chg="topLvl">
          <ac:chgData name="Matthew Weber" userId="cb8fa425-774b-40a7-b0f2-d5b57e79fa6f" providerId="ADAL" clId="{BD14552C-0A25-4424-B882-72BAD75FEC91}" dt="2024-08-12T14:23:19.883" v="12744" actId="478"/>
          <ac:grpSpMkLst>
            <pc:docMk/>
            <pc:sldMk cId="1533144545" sldId="322"/>
            <ac:grpSpMk id="19" creationId="{1FB47C70-F269-7F1F-4ABA-D797985D0B02}"/>
          </ac:grpSpMkLst>
        </pc:grpChg>
      </pc:sldChg>
      <pc:sldChg chg="addSp modSp mod delDesignElem">
        <pc:chgData name="Matthew Weber" userId="cb8fa425-774b-40a7-b0f2-d5b57e79fa6f" providerId="ADAL" clId="{BD14552C-0A25-4424-B882-72BAD75FEC91}" dt="2024-08-12T14:54:20.903" v="12836" actId="1076"/>
        <pc:sldMkLst>
          <pc:docMk/>
          <pc:sldMk cId="312403205" sldId="323"/>
        </pc:sldMkLst>
        <pc:spChg chg="mod">
          <ac:chgData name="Matthew Weber" userId="cb8fa425-774b-40a7-b0f2-d5b57e79fa6f" providerId="ADAL" clId="{BD14552C-0A25-4424-B882-72BAD75FEC91}" dt="2024-07-26T14:40:18.269" v="6146" actId="20577"/>
          <ac:spMkLst>
            <pc:docMk/>
            <pc:sldMk cId="312403205" sldId="323"/>
            <ac:spMk id="4" creationId="{9E5F1471-65BB-8F20-076C-32DEF2B68C92}"/>
          </ac:spMkLst>
        </pc:spChg>
        <pc:spChg chg="mod">
          <ac:chgData name="Matthew Weber" userId="cb8fa425-774b-40a7-b0f2-d5b57e79fa6f" providerId="ADAL" clId="{BD14552C-0A25-4424-B882-72BAD75FEC91}" dt="2024-07-27T16:05:48.690" v="11657" actId="948"/>
          <ac:spMkLst>
            <pc:docMk/>
            <pc:sldMk cId="312403205" sldId="323"/>
            <ac:spMk id="5" creationId="{9F2E546D-2D7F-EF7F-0E83-FF8F5B224DFF}"/>
          </ac:spMkLst>
        </pc:spChg>
        <pc:spChg chg="add mod">
          <ac:chgData name="Matthew Weber" userId="cb8fa425-774b-40a7-b0f2-d5b57e79fa6f" providerId="ADAL" clId="{BD14552C-0A25-4424-B882-72BAD75FEC91}" dt="2024-07-26T19:47:16.717" v="10330" actId="20577"/>
          <ac:spMkLst>
            <pc:docMk/>
            <pc:sldMk cId="312403205" sldId="323"/>
            <ac:spMk id="10" creationId="{7E0AB572-E020-8B27-9D47-B866A8C0C3DA}"/>
          </ac:spMkLst>
        </pc:spChg>
        <pc:spChg chg="mod">
          <ac:chgData name="Matthew Weber" userId="cb8fa425-774b-40a7-b0f2-d5b57e79fa6f" providerId="ADAL" clId="{BD14552C-0A25-4424-B882-72BAD75FEC91}" dt="2024-08-12T14:54:20.903" v="12836" actId="1076"/>
          <ac:spMkLst>
            <pc:docMk/>
            <pc:sldMk cId="312403205" sldId="323"/>
            <ac:spMk id="13" creationId="{0EFC1FBE-AA52-8A8D-E144-728F691506BF}"/>
          </ac:spMkLst>
        </pc:spChg>
        <pc:spChg chg="add mod">
          <ac:chgData name="Matthew Weber" userId="cb8fa425-774b-40a7-b0f2-d5b57e79fa6f" providerId="ADAL" clId="{BD14552C-0A25-4424-B882-72BAD75FEC91}" dt="2024-08-12T14:23:08.484" v="12743" actId="1076"/>
          <ac:spMkLst>
            <pc:docMk/>
            <pc:sldMk cId="312403205" sldId="323"/>
            <ac:spMk id="20" creationId="{29E00C03-9208-4F85-8C71-88E4F1BC9010}"/>
          </ac:spMkLst>
        </pc:spChg>
        <pc:spChg chg="add mod">
          <ac:chgData name="Matthew Weber" userId="cb8fa425-774b-40a7-b0f2-d5b57e79fa6f" providerId="ADAL" clId="{BD14552C-0A25-4424-B882-72BAD75FEC91}" dt="2024-08-12T14:23:08.484" v="12743" actId="1076"/>
          <ac:spMkLst>
            <pc:docMk/>
            <pc:sldMk cId="312403205" sldId="323"/>
            <ac:spMk id="21" creationId="{0103D13D-1477-8A5A-F00C-6F097BA63F3C}"/>
          </ac:spMkLst>
        </pc:spChg>
        <pc:spChg chg="add mod">
          <ac:chgData name="Matthew Weber" userId="cb8fa425-774b-40a7-b0f2-d5b57e79fa6f" providerId="ADAL" clId="{BD14552C-0A25-4424-B882-72BAD75FEC91}" dt="2024-08-12T14:24:05.921" v="12747" actId="1076"/>
          <ac:spMkLst>
            <pc:docMk/>
            <pc:sldMk cId="312403205" sldId="323"/>
            <ac:spMk id="23" creationId="{45D91CD5-D112-9047-7B0C-182CD9942603}"/>
          </ac:spMkLst>
        </pc:spChg>
        <pc:spChg chg="add mod">
          <ac:chgData name="Matthew Weber" userId="cb8fa425-774b-40a7-b0f2-d5b57e79fa6f" providerId="ADAL" clId="{BD14552C-0A25-4424-B882-72BAD75FEC91}" dt="2024-08-12T14:24:46.293" v="12748"/>
          <ac:spMkLst>
            <pc:docMk/>
            <pc:sldMk cId="312403205" sldId="323"/>
            <ac:spMk id="25" creationId="{0B6EE23E-00D5-F860-7377-B0867407198E}"/>
          </ac:spMkLst>
        </pc:spChg>
        <pc:spChg chg="add mod">
          <ac:chgData name="Matthew Weber" userId="cb8fa425-774b-40a7-b0f2-d5b57e79fa6f" providerId="ADAL" clId="{BD14552C-0A25-4424-B882-72BAD75FEC91}" dt="2024-08-12T14:24:46.293" v="12748"/>
          <ac:spMkLst>
            <pc:docMk/>
            <pc:sldMk cId="312403205" sldId="323"/>
            <ac:spMk id="26" creationId="{3E3E409D-E29F-9EDA-DC12-E0C8336C8CF1}"/>
          </ac:spMkLst>
        </pc:spChg>
        <pc:spChg chg="add mod">
          <ac:chgData name="Matthew Weber" userId="cb8fa425-774b-40a7-b0f2-d5b57e79fa6f" providerId="ADAL" clId="{BD14552C-0A25-4424-B882-72BAD75FEC91}" dt="2024-08-12T14:24:46.293" v="12748"/>
          <ac:spMkLst>
            <pc:docMk/>
            <pc:sldMk cId="312403205" sldId="323"/>
            <ac:spMk id="27" creationId="{F4A9A68B-A78E-FCDA-F80B-7CADD3EFC806}"/>
          </ac:spMkLst>
        </pc:spChg>
        <pc:spChg chg="add mod">
          <ac:chgData name="Matthew Weber" userId="cb8fa425-774b-40a7-b0f2-d5b57e79fa6f" providerId="ADAL" clId="{BD14552C-0A25-4424-B882-72BAD75FEC91}" dt="2024-08-12T14:53:44.231" v="12835" actId="1076"/>
          <ac:spMkLst>
            <pc:docMk/>
            <pc:sldMk cId="312403205" sldId="323"/>
            <ac:spMk id="28" creationId="{71BC4E8E-456C-0D27-A5D4-A21622280AC1}"/>
          </ac:spMkLst>
        </pc:spChg>
      </pc:sldChg>
      <pc:sldChg chg="addSp delSp modSp mod delDesignElem">
        <pc:chgData name="Matthew Weber" userId="cb8fa425-774b-40a7-b0f2-d5b57e79fa6f" providerId="ADAL" clId="{BD14552C-0A25-4424-B882-72BAD75FEC91}" dt="2024-08-12T14:54:33.162" v="12837"/>
        <pc:sldMkLst>
          <pc:docMk/>
          <pc:sldMk cId="2516984493" sldId="324"/>
        </pc:sldMkLst>
        <pc:spChg chg="add mod">
          <ac:chgData name="Matthew Weber" userId="cb8fa425-774b-40a7-b0f2-d5b57e79fa6f" providerId="ADAL" clId="{BD14552C-0A25-4424-B882-72BAD75FEC91}" dt="2024-07-26T19:47:28.059" v="10336" actId="20577"/>
          <ac:spMkLst>
            <pc:docMk/>
            <pc:sldMk cId="2516984493" sldId="324"/>
            <ac:spMk id="3" creationId="{1A1D3260-F31A-E98E-FE68-E21525A31B18}"/>
          </ac:spMkLst>
        </pc:spChg>
        <pc:spChg chg="mod">
          <ac:chgData name="Matthew Weber" userId="cb8fa425-774b-40a7-b0f2-d5b57e79fa6f" providerId="ADAL" clId="{BD14552C-0A25-4424-B882-72BAD75FEC91}" dt="2024-07-26T14:40:22.695" v="6150" actId="20577"/>
          <ac:spMkLst>
            <pc:docMk/>
            <pc:sldMk cId="2516984493" sldId="324"/>
            <ac:spMk id="4" creationId="{9E5F1471-65BB-8F20-076C-32DEF2B68C92}"/>
          </ac:spMkLst>
        </pc:spChg>
        <pc:spChg chg="mod">
          <ac:chgData name="Matthew Weber" userId="cb8fa425-774b-40a7-b0f2-d5b57e79fa6f" providerId="ADAL" clId="{BD14552C-0A25-4424-B882-72BAD75FEC91}" dt="2024-07-27T16:05:57.746" v="11658" actId="948"/>
          <ac:spMkLst>
            <pc:docMk/>
            <pc:sldMk cId="2516984493" sldId="324"/>
            <ac:spMk id="5" creationId="{9F2E546D-2D7F-EF7F-0E83-FF8F5B224DFF}"/>
          </ac:spMkLst>
        </pc:spChg>
        <pc:spChg chg="add mod">
          <ac:chgData name="Matthew Weber" userId="cb8fa425-774b-40a7-b0f2-d5b57e79fa6f" providerId="ADAL" clId="{BD14552C-0A25-4424-B882-72BAD75FEC91}" dt="2024-08-12T14:25:09.779" v="12749"/>
          <ac:spMkLst>
            <pc:docMk/>
            <pc:sldMk cId="2516984493" sldId="324"/>
            <ac:spMk id="7" creationId="{75D8D091-3FA3-8AB8-9EF3-ADF988AB3354}"/>
          </ac:spMkLst>
        </pc:spChg>
        <pc:spChg chg="add mod">
          <ac:chgData name="Matthew Weber" userId="cb8fa425-774b-40a7-b0f2-d5b57e79fa6f" providerId="ADAL" clId="{BD14552C-0A25-4424-B882-72BAD75FEC91}" dt="2024-08-12T14:25:30.994" v="12750" actId="1076"/>
          <ac:spMkLst>
            <pc:docMk/>
            <pc:sldMk cId="2516984493" sldId="324"/>
            <ac:spMk id="8" creationId="{9AAEBEF5-9BD6-AAAD-A3F2-D949689A2088}"/>
          </ac:spMkLst>
        </pc:spChg>
        <pc:spChg chg="add mod">
          <ac:chgData name="Matthew Weber" userId="cb8fa425-774b-40a7-b0f2-d5b57e79fa6f" providerId="ADAL" clId="{BD14552C-0A25-4424-B882-72BAD75FEC91}" dt="2024-08-12T14:26:16.359" v="12753" actId="1076"/>
          <ac:spMkLst>
            <pc:docMk/>
            <pc:sldMk cId="2516984493" sldId="324"/>
            <ac:spMk id="9" creationId="{BF5FFADC-E2E2-80E5-00B2-75DF615F59D2}"/>
          </ac:spMkLst>
        </pc:spChg>
        <pc:spChg chg="add del mod">
          <ac:chgData name="Matthew Weber" userId="cb8fa425-774b-40a7-b0f2-d5b57e79fa6f" providerId="ADAL" clId="{BD14552C-0A25-4424-B882-72BAD75FEC91}" dt="2024-08-12T14:28:23.116" v="12763" actId="478"/>
          <ac:spMkLst>
            <pc:docMk/>
            <pc:sldMk cId="2516984493" sldId="324"/>
            <ac:spMk id="23" creationId="{B425DD49-AF91-B52B-C33D-DA9F2FD2B59C}"/>
          </ac:spMkLst>
        </pc:spChg>
        <pc:spChg chg="add mod">
          <ac:chgData name="Matthew Weber" userId="cb8fa425-774b-40a7-b0f2-d5b57e79fa6f" providerId="ADAL" clId="{BD14552C-0A25-4424-B882-72BAD75FEC91}" dt="2024-08-12T14:28:56.741" v="12766" actId="1076"/>
          <ac:spMkLst>
            <pc:docMk/>
            <pc:sldMk cId="2516984493" sldId="324"/>
            <ac:spMk id="24" creationId="{0D0AD395-E335-1C06-4646-58E381433FB6}"/>
          </ac:spMkLst>
        </pc:spChg>
        <pc:spChg chg="add mod">
          <ac:chgData name="Matthew Weber" userId="cb8fa425-774b-40a7-b0f2-d5b57e79fa6f" providerId="ADAL" clId="{BD14552C-0A25-4424-B882-72BAD75FEC91}" dt="2024-08-12T14:29:28.687" v="12769" actId="1076"/>
          <ac:spMkLst>
            <pc:docMk/>
            <pc:sldMk cId="2516984493" sldId="324"/>
            <ac:spMk id="25" creationId="{3993BE12-A8DF-C303-5993-1453983B21A3}"/>
          </ac:spMkLst>
        </pc:spChg>
        <pc:spChg chg="add mod">
          <ac:chgData name="Matthew Weber" userId="cb8fa425-774b-40a7-b0f2-d5b57e79fa6f" providerId="ADAL" clId="{BD14552C-0A25-4424-B882-72BAD75FEC91}" dt="2024-08-12T14:54:33.162" v="12837"/>
          <ac:spMkLst>
            <pc:docMk/>
            <pc:sldMk cId="2516984493" sldId="324"/>
            <ac:spMk id="26" creationId="{A011A10A-E1EE-8E3E-C9DD-AA70B7B8F995}"/>
          </ac:spMkLst>
        </pc:spChg>
      </pc:sldChg>
      <pc:sldChg chg="addSp modSp mod delDesignElem">
        <pc:chgData name="Matthew Weber" userId="cb8fa425-774b-40a7-b0f2-d5b57e79fa6f" providerId="ADAL" clId="{BD14552C-0A25-4424-B882-72BAD75FEC91}" dt="2024-08-12T14:55:24.959" v="12839"/>
        <pc:sldMkLst>
          <pc:docMk/>
          <pc:sldMk cId="1669599588" sldId="325"/>
        </pc:sldMkLst>
        <pc:spChg chg="mod">
          <ac:chgData name="Matthew Weber" userId="cb8fa425-774b-40a7-b0f2-d5b57e79fa6f" providerId="ADAL" clId="{BD14552C-0A25-4424-B882-72BAD75FEC91}" dt="2024-07-26T14:40:28.432" v="6154" actId="20577"/>
          <ac:spMkLst>
            <pc:docMk/>
            <pc:sldMk cId="1669599588" sldId="325"/>
            <ac:spMk id="4" creationId="{9E5F1471-65BB-8F20-076C-32DEF2B68C92}"/>
          </ac:spMkLst>
        </pc:spChg>
        <pc:spChg chg="mod">
          <ac:chgData name="Matthew Weber" userId="cb8fa425-774b-40a7-b0f2-d5b57e79fa6f" providerId="ADAL" clId="{BD14552C-0A25-4424-B882-72BAD75FEC91}" dt="2024-07-27T15:46:46.744" v="11550" actId="33524"/>
          <ac:spMkLst>
            <pc:docMk/>
            <pc:sldMk cId="1669599588" sldId="325"/>
            <ac:spMk id="5" creationId="{9F2E546D-2D7F-EF7F-0E83-FF8F5B224DFF}"/>
          </ac:spMkLst>
        </pc:spChg>
        <pc:spChg chg="add mod">
          <ac:chgData name="Matthew Weber" userId="cb8fa425-774b-40a7-b0f2-d5b57e79fa6f" providerId="ADAL" clId="{BD14552C-0A25-4424-B882-72BAD75FEC91}" dt="2024-07-26T19:48:16.013" v="10381" actId="20577"/>
          <ac:spMkLst>
            <pc:docMk/>
            <pc:sldMk cId="1669599588" sldId="325"/>
            <ac:spMk id="18" creationId="{66DEA959-4BF8-3CF8-1C6F-89A944D239B0}"/>
          </ac:spMkLst>
        </pc:spChg>
        <pc:spChg chg="add mod">
          <ac:chgData name="Matthew Weber" userId="cb8fa425-774b-40a7-b0f2-d5b57e79fa6f" providerId="ADAL" clId="{BD14552C-0A25-4424-B882-72BAD75FEC91}" dt="2024-08-12T14:27:38.742" v="12759" actId="1076"/>
          <ac:spMkLst>
            <pc:docMk/>
            <pc:sldMk cId="1669599588" sldId="325"/>
            <ac:spMk id="19" creationId="{FD2ED682-10AC-DFD8-C095-57F5201E32C5}"/>
          </ac:spMkLst>
        </pc:spChg>
        <pc:spChg chg="add mod">
          <ac:chgData name="Matthew Weber" userId="cb8fa425-774b-40a7-b0f2-d5b57e79fa6f" providerId="ADAL" clId="{BD14552C-0A25-4424-B882-72BAD75FEC91}" dt="2024-08-12T14:28:09.434" v="12761" actId="1076"/>
          <ac:spMkLst>
            <pc:docMk/>
            <pc:sldMk cId="1669599588" sldId="325"/>
            <ac:spMk id="20" creationId="{A487656B-EC19-8DBB-E1C2-0E25C2334749}"/>
          </ac:spMkLst>
        </pc:spChg>
        <pc:spChg chg="add mod">
          <ac:chgData name="Matthew Weber" userId="cb8fa425-774b-40a7-b0f2-d5b57e79fa6f" providerId="ADAL" clId="{BD14552C-0A25-4424-B882-72BAD75FEC91}" dt="2024-08-12T14:30:06.405" v="12774" actId="1076"/>
          <ac:spMkLst>
            <pc:docMk/>
            <pc:sldMk cId="1669599588" sldId="325"/>
            <ac:spMk id="21" creationId="{B6E3E602-F38B-B5B3-DD40-22EF1C218326}"/>
          </ac:spMkLst>
        </pc:spChg>
        <pc:spChg chg="add mod">
          <ac:chgData name="Matthew Weber" userId="cb8fa425-774b-40a7-b0f2-d5b57e79fa6f" providerId="ADAL" clId="{BD14552C-0A25-4424-B882-72BAD75FEC91}" dt="2024-08-12T14:30:06.405" v="12774" actId="1076"/>
          <ac:spMkLst>
            <pc:docMk/>
            <pc:sldMk cId="1669599588" sldId="325"/>
            <ac:spMk id="22" creationId="{EBD603B1-477A-CFF2-73E2-FB1C0B9349E3}"/>
          </ac:spMkLst>
        </pc:spChg>
        <pc:spChg chg="add mod">
          <ac:chgData name="Matthew Weber" userId="cb8fa425-774b-40a7-b0f2-d5b57e79fa6f" providerId="ADAL" clId="{BD14552C-0A25-4424-B882-72BAD75FEC91}" dt="2024-08-12T14:55:24.959" v="12839"/>
          <ac:spMkLst>
            <pc:docMk/>
            <pc:sldMk cId="1669599588" sldId="325"/>
            <ac:spMk id="23" creationId="{E03328D5-C4A1-94CF-0E3C-7906564418AF}"/>
          </ac:spMkLst>
        </pc:spChg>
      </pc:sldChg>
      <pc:sldChg chg="addSp modSp mod delDesignElem">
        <pc:chgData name="Matthew Weber" userId="cb8fa425-774b-40a7-b0f2-d5b57e79fa6f" providerId="ADAL" clId="{BD14552C-0A25-4424-B882-72BAD75FEC91}" dt="2024-07-27T16:06:23.978" v="11660" actId="948"/>
        <pc:sldMkLst>
          <pc:docMk/>
          <pc:sldMk cId="3109076251" sldId="326"/>
        </pc:sldMkLst>
        <pc:spChg chg="add mod">
          <ac:chgData name="Matthew Weber" userId="cb8fa425-774b-40a7-b0f2-d5b57e79fa6f" providerId="ADAL" clId="{BD14552C-0A25-4424-B882-72BAD75FEC91}" dt="2024-07-26T19:50:46.969" v="10465" actId="20577"/>
          <ac:spMkLst>
            <pc:docMk/>
            <pc:sldMk cId="3109076251" sldId="326"/>
            <ac:spMk id="2" creationId="{A5914ED8-A41D-9CBE-38F4-035FA0CDE896}"/>
          </ac:spMkLst>
        </pc:spChg>
        <pc:spChg chg="mod">
          <ac:chgData name="Matthew Weber" userId="cb8fa425-774b-40a7-b0f2-d5b57e79fa6f" providerId="ADAL" clId="{BD14552C-0A25-4424-B882-72BAD75FEC91}" dt="2024-07-26T14:40:34.237" v="6158" actId="20577"/>
          <ac:spMkLst>
            <pc:docMk/>
            <pc:sldMk cId="3109076251" sldId="326"/>
            <ac:spMk id="4" creationId="{9E5F1471-65BB-8F20-076C-32DEF2B68C92}"/>
          </ac:spMkLst>
        </pc:spChg>
        <pc:spChg chg="mod">
          <ac:chgData name="Matthew Weber" userId="cb8fa425-774b-40a7-b0f2-d5b57e79fa6f" providerId="ADAL" clId="{BD14552C-0A25-4424-B882-72BAD75FEC91}" dt="2024-07-27T16:06:23.978" v="11660" actId="948"/>
          <ac:spMkLst>
            <pc:docMk/>
            <pc:sldMk cId="3109076251" sldId="326"/>
            <ac:spMk id="5" creationId="{9F2E546D-2D7F-EF7F-0E83-FF8F5B224DFF}"/>
          </ac:spMkLst>
        </pc:spChg>
      </pc:sldChg>
      <pc:sldChg chg="addSp delSp modSp mod">
        <pc:chgData name="Matthew Weber" userId="cb8fa425-774b-40a7-b0f2-d5b57e79fa6f" providerId="ADAL" clId="{BD14552C-0A25-4424-B882-72BAD75FEC91}" dt="2024-08-12T14:54:47.745" v="12838"/>
        <pc:sldMkLst>
          <pc:docMk/>
          <pc:sldMk cId="2565038560" sldId="327"/>
        </pc:sldMkLst>
        <pc:spChg chg="mod">
          <ac:chgData name="Matthew Weber" userId="cb8fa425-774b-40a7-b0f2-d5b57e79fa6f" providerId="ADAL" clId="{BD14552C-0A25-4424-B882-72BAD75FEC91}" dt="2024-07-27T16:06:08.850" v="11659" actId="948"/>
          <ac:spMkLst>
            <pc:docMk/>
            <pc:sldMk cId="2565038560" sldId="327"/>
            <ac:spMk id="5" creationId="{9F2E546D-2D7F-EF7F-0E83-FF8F5B224DFF}"/>
          </ac:spMkLst>
        </pc:spChg>
        <pc:spChg chg="add mod">
          <ac:chgData name="Matthew Weber" userId="cb8fa425-774b-40a7-b0f2-d5b57e79fa6f" providerId="ADAL" clId="{BD14552C-0A25-4424-B882-72BAD75FEC91}" dt="2024-07-26T19:48:03.887" v="10375" actId="20577"/>
          <ac:spMkLst>
            <pc:docMk/>
            <pc:sldMk cId="2565038560" sldId="327"/>
            <ac:spMk id="10" creationId="{FD07F6F2-C5EF-2621-4D39-575A76B05297}"/>
          </ac:spMkLst>
        </pc:spChg>
        <pc:spChg chg="add mod">
          <ac:chgData name="Matthew Weber" userId="cb8fa425-774b-40a7-b0f2-d5b57e79fa6f" providerId="ADAL" clId="{BD14552C-0A25-4424-B882-72BAD75FEC91}" dt="2024-08-12T14:26:57.236" v="12754"/>
          <ac:spMkLst>
            <pc:docMk/>
            <pc:sldMk cId="2565038560" sldId="327"/>
            <ac:spMk id="20" creationId="{1C24CE91-7568-E822-63C3-669A00F0C8F9}"/>
          </ac:spMkLst>
        </pc:spChg>
        <pc:spChg chg="add mod">
          <ac:chgData name="Matthew Weber" userId="cb8fa425-774b-40a7-b0f2-d5b57e79fa6f" providerId="ADAL" clId="{BD14552C-0A25-4424-B882-72BAD75FEC91}" dt="2024-08-12T14:27:02.402" v="12756" actId="20577"/>
          <ac:spMkLst>
            <pc:docMk/>
            <pc:sldMk cId="2565038560" sldId="327"/>
            <ac:spMk id="21" creationId="{7CAB2782-FAE9-E792-4A10-6B311A59A876}"/>
          </ac:spMkLst>
        </pc:spChg>
        <pc:spChg chg="add mod">
          <ac:chgData name="Matthew Weber" userId="cb8fa425-774b-40a7-b0f2-d5b57e79fa6f" providerId="ADAL" clId="{BD14552C-0A25-4424-B882-72BAD75FEC91}" dt="2024-08-12T14:26:57.236" v="12754"/>
          <ac:spMkLst>
            <pc:docMk/>
            <pc:sldMk cId="2565038560" sldId="327"/>
            <ac:spMk id="23" creationId="{BA47A452-F1E1-599D-F419-33D7CC36069C}"/>
          </ac:spMkLst>
        </pc:spChg>
        <pc:spChg chg="add mod">
          <ac:chgData name="Matthew Weber" userId="cb8fa425-774b-40a7-b0f2-d5b57e79fa6f" providerId="ADAL" clId="{BD14552C-0A25-4424-B882-72BAD75FEC91}" dt="2024-08-12T14:26:57.236" v="12754"/>
          <ac:spMkLst>
            <pc:docMk/>
            <pc:sldMk cId="2565038560" sldId="327"/>
            <ac:spMk id="25" creationId="{DA30192D-3A05-2F58-90EF-013D75BB36DA}"/>
          </ac:spMkLst>
        </pc:spChg>
        <pc:spChg chg="add del mod">
          <ac:chgData name="Matthew Weber" userId="cb8fa425-774b-40a7-b0f2-d5b57e79fa6f" providerId="ADAL" clId="{BD14552C-0A25-4424-B882-72BAD75FEC91}" dt="2024-08-12T14:29:35.563" v="12771" actId="478"/>
          <ac:spMkLst>
            <pc:docMk/>
            <pc:sldMk cId="2565038560" sldId="327"/>
            <ac:spMk id="26" creationId="{7D3FE7CF-8B54-9B5F-BB22-58042A472503}"/>
          </ac:spMkLst>
        </pc:spChg>
        <pc:spChg chg="add del mod">
          <ac:chgData name="Matthew Weber" userId="cb8fa425-774b-40a7-b0f2-d5b57e79fa6f" providerId="ADAL" clId="{BD14552C-0A25-4424-B882-72BAD75FEC91}" dt="2024-08-12T14:29:35.563" v="12771" actId="478"/>
          <ac:spMkLst>
            <pc:docMk/>
            <pc:sldMk cId="2565038560" sldId="327"/>
            <ac:spMk id="27" creationId="{ED8D77FA-8141-F4A4-5903-7944BB5C4265}"/>
          </ac:spMkLst>
        </pc:spChg>
        <pc:spChg chg="add mod">
          <ac:chgData name="Matthew Weber" userId="cb8fa425-774b-40a7-b0f2-d5b57e79fa6f" providerId="ADAL" clId="{BD14552C-0A25-4424-B882-72BAD75FEC91}" dt="2024-08-12T14:29:45.560" v="12772"/>
          <ac:spMkLst>
            <pc:docMk/>
            <pc:sldMk cId="2565038560" sldId="327"/>
            <ac:spMk id="28" creationId="{4097B179-77BF-8AD6-0A0C-802061F9C6E0}"/>
          </ac:spMkLst>
        </pc:spChg>
        <pc:spChg chg="add mod">
          <ac:chgData name="Matthew Weber" userId="cb8fa425-774b-40a7-b0f2-d5b57e79fa6f" providerId="ADAL" clId="{BD14552C-0A25-4424-B882-72BAD75FEC91}" dt="2024-08-12T14:29:45.560" v="12772"/>
          <ac:spMkLst>
            <pc:docMk/>
            <pc:sldMk cId="2565038560" sldId="327"/>
            <ac:spMk id="29" creationId="{CF1B2150-D311-CED8-4329-CB978B2EA9F3}"/>
          </ac:spMkLst>
        </pc:spChg>
        <pc:spChg chg="add mod">
          <ac:chgData name="Matthew Weber" userId="cb8fa425-774b-40a7-b0f2-d5b57e79fa6f" providerId="ADAL" clId="{BD14552C-0A25-4424-B882-72BAD75FEC91}" dt="2024-08-12T14:54:47.745" v="12838"/>
          <ac:spMkLst>
            <pc:docMk/>
            <pc:sldMk cId="2565038560" sldId="327"/>
            <ac:spMk id="30" creationId="{7B4642CC-68F3-BA69-9A24-DB297916B6B0}"/>
          </ac:spMkLst>
        </pc:spChg>
      </pc:sldChg>
      <pc:sldChg chg="addSp modSp mod delDesignElem">
        <pc:chgData name="Matthew Weber" userId="cb8fa425-774b-40a7-b0f2-d5b57e79fa6f" providerId="ADAL" clId="{BD14552C-0A25-4424-B882-72BAD75FEC91}" dt="2024-08-12T14:31:55.603" v="12792" actId="1076"/>
        <pc:sldMkLst>
          <pc:docMk/>
          <pc:sldMk cId="3975544859" sldId="328"/>
        </pc:sldMkLst>
        <pc:spChg chg="mod">
          <ac:chgData name="Matthew Weber" userId="cb8fa425-774b-40a7-b0f2-d5b57e79fa6f" providerId="ADAL" clId="{BD14552C-0A25-4424-B882-72BAD75FEC91}" dt="2024-07-26T14:49:16.867" v="6335" actId="20577"/>
          <ac:spMkLst>
            <pc:docMk/>
            <pc:sldMk cId="3975544859" sldId="328"/>
            <ac:spMk id="4" creationId="{9E5F1471-65BB-8F20-076C-32DEF2B68C92}"/>
          </ac:spMkLst>
        </pc:spChg>
        <pc:spChg chg="mod">
          <ac:chgData name="Matthew Weber" userId="cb8fa425-774b-40a7-b0f2-d5b57e79fa6f" providerId="ADAL" clId="{BD14552C-0A25-4424-B882-72BAD75FEC91}" dt="2024-07-27T16:06:48.327" v="11662" actId="948"/>
          <ac:spMkLst>
            <pc:docMk/>
            <pc:sldMk cId="3975544859" sldId="328"/>
            <ac:spMk id="5" creationId="{9F2E546D-2D7F-EF7F-0E83-FF8F5B224DFF}"/>
          </ac:spMkLst>
        </pc:spChg>
        <pc:spChg chg="add mod">
          <ac:chgData name="Matthew Weber" userId="cb8fa425-774b-40a7-b0f2-d5b57e79fa6f" providerId="ADAL" clId="{BD14552C-0A25-4424-B882-72BAD75FEC91}" dt="2024-07-26T19:53:45.578" v="10507" actId="1076"/>
          <ac:spMkLst>
            <pc:docMk/>
            <pc:sldMk cId="3975544859" sldId="328"/>
            <ac:spMk id="7" creationId="{476CC414-32CA-9ACD-D6FD-3842923616D7}"/>
          </ac:spMkLst>
        </pc:spChg>
        <pc:spChg chg="add mod">
          <ac:chgData name="Matthew Weber" userId="cb8fa425-774b-40a7-b0f2-d5b57e79fa6f" providerId="ADAL" clId="{BD14552C-0A25-4424-B882-72BAD75FEC91}" dt="2024-07-26T19:53:54.313" v="10512" actId="20577"/>
          <ac:spMkLst>
            <pc:docMk/>
            <pc:sldMk cId="3975544859" sldId="328"/>
            <ac:spMk id="8" creationId="{E1D591CA-F984-3DE2-5DA4-0618361F88D1}"/>
          </ac:spMkLst>
        </pc:spChg>
        <pc:spChg chg="add mod">
          <ac:chgData name="Matthew Weber" userId="cb8fa425-774b-40a7-b0f2-d5b57e79fa6f" providerId="ADAL" clId="{BD14552C-0A25-4424-B882-72BAD75FEC91}" dt="2024-08-12T14:31:09.188" v="12775"/>
          <ac:spMkLst>
            <pc:docMk/>
            <pc:sldMk cId="3975544859" sldId="328"/>
            <ac:spMk id="9" creationId="{2F702521-0D69-43FB-9C76-F1BA20328F9D}"/>
          </ac:spMkLst>
        </pc:spChg>
        <pc:spChg chg="mod">
          <ac:chgData name="Matthew Weber" userId="cb8fa425-774b-40a7-b0f2-d5b57e79fa6f" providerId="ADAL" clId="{BD14552C-0A25-4424-B882-72BAD75FEC91}" dt="2024-07-26T14:49:26.730" v="6338" actId="207"/>
          <ac:spMkLst>
            <pc:docMk/>
            <pc:sldMk cId="3975544859" sldId="328"/>
            <ac:spMk id="13" creationId="{D2F11500-2E2A-B908-B3D6-3A72F0E539E2}"/>
          </ac:spMkLst>
        </pc:spChg>
        <pc:spChg chg="add mod">
          <ac:chgData name="Matthew Weber" userId="cb8fa425-774b-40a7-b0f2-d5b57e79fa6f" providerId="ADAL" clId="{BD14552C-0A25-4424-B882-72BAD75FEC91}" dt="2024-08-12T14:31:09.188" v="12775"/>
          <ac:spMkLst>
            <pc:docMk/>
            <pc:sldMk cId="3975544859" sldId="328"/>
            <ac:spMk id="20" creationId="{6A34B1D4-97BA-D66A-87E7-9554B6684C7F}"/>
          </ac:spMkLst>
        </pc:spChg>
        <pc:spChg chg="add mod">
          <ac:chgData name="Matthew Weber" userId="cb8fa425-774b-40a7-b0f2-d5b57e79fa6f" providerId="ADAL" clId="{BD14552C-0A25-4424-B882-72BAD75FEC91}" dt="2024-08-12T14:31:55.603" v="12792" actId="1076"/>
          <ac:spMkLst>
            <pc:docMk/>
            <pc:sldMk cId="3975544859" sldId="328"/>
            <ac:spMk id="21" creationId="{D4A66511-88AA-5663-2B45-10D4926EB6C0}"/>
          </ac:spMkLst>
        </pc:spChg>
        <pc:spChg chg="add mod">
          <ac:chgData name="Matthew Weber" userId="cb8fa425-774b-40a7-b0f2-d5b57e79fa6f" providerId="ADAL" clId="{BD14552C-0A25-4424-B882-72BAD75FEC91}" dt="2024-08-12T14:31:09.188" v="12775"/>
          <ac:spMkLst>
            <pc:docMk/>
            <pc:sldMk cId="3975544859" sldId="328"/>
            <ac:spMk id="22" creationId="{612E21CE-0CAC-C19A-908B-DD830869B7BD}"/>
          </ac:spMkLst>
        </pc:spChg>
        <pc:spChg chg="add mod">
          <ac:chgData name="Matthew Weber" userId="cb8fa425-774b-40a7-b0f2-d5b57e79fa6f" providerId="ADAL" clId="{BD14552C-0A25-4424-B882-72BAD75FEC91}" dt="2024-08-12T14:31:09.188" v="12775"/>
          <ac:spMkLst>
            <pc:docMk/>
            <pc:sldMk cId="3975544859" sldId="328"/>
            <ac:spMk id="23" creationId="{C718EAF3-F63B-C3F6-6B34-9DDCDB83A920}"/>
          </ac:spMkLst>
        </pc:spChg>
      </pc:sldChg>
      <pc:sldChg chg="addSp modSp mod delDesignElem">
        <pc:chgData name="Matthew Weber" userId="cb8fa425-774b-40a7-b0f2-d5b57e79fa6f" providerId="ADAL" clId="{BD14552C-0A25-4424-B882-72BAD75FEC91}" dt="2024-07-27T16:06:56.754" v="11663" actId="948"/>
        <pc:sldMkLst>
          <pc:docMk/>
          <pc:sldMk cId="2636945956" sldId="329"/>
        </pc:sldMkLst>
        <pc:spChg chg="mod">
          <ac:chgData name="Matthew Weber" userId="cb8fa425-774b-40a7-b0f2-d5b57e79fa6f" providerId="ADAL" clId="{BD14552C-0A25-4424-B882-72BAD75FEC91}" dt="2024-07-26T14:49:49.734" v="6340" actId="20577"/>
          <ac:spMkLst>
            <pc:docMk/>
            <pc:sldMk cId="2636945956" sldId="329"/>
            <ac:spMk id="4" creationId="{9E5F1471-65BB-8F20-076C-32DEF2B68C92}"/>
          </ac:spMkLst>
        </pc:spChg>
        <pc:spChg chg="mod">
          <ac:chgData name="Matthew Weber" userId="cb8fa425-774b-40a7-b0f2-d5b57e79fa6f" providerId="ADAL" clId="{BD14552C-0A25-4424-B882-72BAD75FEC91}" dt="2024-07-27T16:06:56.754" v="11663" actId="948"/>
          <ac:spMkLst>
            <pc:docMk/>
            <pc:sldMk cId="2636945956" sldId="329"/>
            <ac:spMk id="5" creationId="{9F2E546D-2D7F-EF7F-0E83-FF8F5B224DFF}"/>
          </ac:spMkLst>
        </pc:spChg>
        <pc:spChg chg="add mod">
          <ac:chgData name="Matthew Weber" userId="cb8fa425-774b-40a7-b0f2-d5b57e79fa6f" providerId="ADAL" clId="{BD14552C-0A25-4424-B882-72BAD75FEC91}" dt="2024-07-26T19:55:02.560" v="10619" actId="20577"/>
          <ac:spMkLst>
            <pc:docMk/>
            <pc:sldMk cId="2636945956" sldId="329"/>
            <ac:spMk id="6" creationId="{98307C53-8891-573D-822D-61C838A9C015}"/>
          </ac:spMkLst>
        </pc:spChg>
      </pc:sldChg>
      <pc:sldChg chg="modSp mod delDesignElem">
        <pc:chgData name="Matthew Weber" userId="cb8fa425-774b-40a7-b0f2-d5b57e79fa6f" providerId="ADAL" clId="{BD14552C-0A25-4424-B882-72BAD75FEC91}" dt="2024-07-27T16:07:05.997" v="11664" actId="948"/>
        <pc:sldMkLst>
          <pc:docMk/>
          <pc:sldMk cId="1381462609" sldId="330"/>
        </pc:sldMkLst>
        <pc:spChg chg="mod">
          <ac:chgData name="Matthew Weber" userId="cb8fa425-774b-40a7-b0f2-d5b57e79fa6f" providerId="ADAL" clId="{BD14552C-0A25-4424-B882-72BAD75FEC91}" dt="2024-07-26T14:49:56.516" v="6344" actId="20577"/>
          <ac:spMkLst>
            <pc:docMk/>
            <pc:sldMk cId="1381462609" sldId="330"/>
            <ac:spMk id="4" creationId="{9E5F1471-65BB-8F20-076C-32DEF2B68C92}"/>
          </ac:spMkLst>
        </pc:spChg>
        <pc:spChg chg="mod">
          <ac:chgData name="Matthew Weber" userId="cb8fa425-774b-40a7-b0f2-d5b57e79fa6f" providerId="ADAL" clId="{BD14552C-0A25-4424-B882-72BAD75FEC91}" dt="2024-07-27T16:07:05.997" v="11664" actId="948"/>
          <ac:spMkLst>
            <pc:docMk/>
            <pc:sldMk cId="1381462609" sldId="330"/>
            <ac:spMk id="5" creationId="{9F2E546D-2D7F-EF7F-0E83-FF8F5B224DFF}"/>
          </ac:spMkLst>
        </pc:spChg>
        <pc:spChg chg="mod">
          <ac:chgData name="Matthew Weber" userId="cb8fa425-774b-40a7-b0f2-d5b57e79fa6f" providerId="ADAL" clId="{BD14552C-0A25-4424-B882-72BAD75FEC91}" dt="2024-07-26T19:55:20.915" v="10628" actId="20577"/>
          <ac:spMkLst>
            <pc:docMk/>
            <pc:sldMk cId="1381462609" sldId="330"/>
            <ac:spMk id="8" creationId="{E52CE208-1A52-FD85-008A-1025E05FE45B}"/>
          </ac:spMkLst>
        </pc:spChg>
        <pc:spChg chg="mod">
          <ac:chgData name="Matthew Weber" userId="cb8fa425-774b-40a7-b0f2-d5b57e79fa6f" providerId="ADAL" clId="{BD14552C-0A25-4424-B882-72BAD75FEC91}" dt="2024-07-26T19:55:28.915" v="10634" actId="14100"/>
          <ac:spMkLst>
            <pc:docMk/>
            <pc:sldMk cId="1381462609" sldId="330"/>
            <ac:spMk id="12" creationId="{E6DEA8F7-8674-8FAB-80BB-3E64AB079EE0}"/>
          </ac:spMkLst>
        </pc:spChg>
      </pc:sldChg>
      <pc:sldChg chg="addSp modSp mod delDesignElem">
        <pc:chgData name="Matthew Weber" userId="cb8fa425-774b-40a7-b0f2-d5b57e79fa6f" providerId="ADAL" clId="{BD14552C-0A25-4424-B882-72BAD75FEC91}" dt="2024-07-27T16:07:15.671" v="11665" actId="948"/>
        <pc:sldMkLst>
          <pc:docMk/>
          <pc:sldMk cId="1028212962" sldId="331"/>
        </pc:sldMkLst>
        <pc:spChg chg="mod">
          <ac:chgData name="Matthew Weber" userId="cb8fa425-774b-40a7-b0f2-d5b57e79fa6f" providerId="ADAL" clId="{BD14552C-0A25-4424-B882-72BAD75FEC91}" dt="2024-07-26T14:50:10.578" v="6350" actId="20577"/>
          <ac:spMkLst>
            <pc:docMk/>
            <pc:sldMk cId="1028212962" sldId="331"/>
            <ac:spMk id="4" creationId="{9E5F1471-65BB-8F20-076C-32DEF2B68C92}"/>
          </ac:spMkLst>
        </pc:spChg>
        <pc:spChg chg="mod">
          <ac:chgData name="Matthew Weber" userId="cb8fa425-774b-40a7-b0f2-d5b57e79fa6f" providerId="ADAL" clId="{BD14552C-0A25-4424-B882-72BAD75FEC91}" dt="2024-07-27T16:07:15.671" v="11665" actId="948"/>
          <ac:spMkLst>
            <pc:docMk/>
            <pc:sldMk cId="1028212962" sldId="331"/>
            <ac:spMk id="5" creationId="{9F2E546D-2D7F-EF7F-0E83-FF8F5B224DFF}"/>
          </ac:spMkLst>
        </pc:spChg>
        <pc:spChg chg="add mod">
          <ac:chgData name="Matthew Weber" userId="cb8fa425-774b-40a7-b0f2-d5b57e79fa6f" providerId="ADAL" clId="{BD14552C-0A25-4424-B882-72BAD75FEC91}" dt="2024-07-26T19:55:57.009" v="10653" actId="1076"/>
          <ac:spMkLst>
            <pc:docMk/>
            <pc:sldMk cId="1028212962" sldId="331"/>
            <ac:spMk id="6" creationId="{8BC74C31-C2C7-960F-84B1-1B578FEEE7CE}"/>
          </ac:spMkLst>
        </pc:spChg>
        <pc:spChg chg="mod">
          <ac:chgData name="Matthew Weber" userId="cb8fa425-774b-40a7-b0f2-d5b57e79fa6f" providerId="ADAL" clId="{BD14552C-0A25-4424-B882-72BAD75FEC91}" dt="2024-07-26T19:56:07.564" v="10660" actId="14100"/>
          <ac:spMkLst>
            <pc:docMk/>
            <pc:sldMk cId="1028212962" sldId="331"/>
            <ac:spMk id="13" creationId="{3EF54DED-6B8F-AB1E-6E72-75D8977CC677}"/>
          </ac:spMkLst>
        </pc:spChg>
        <pc:spChg chg="mod">
          <ac:chgData name="Matthew Weber" userId="cb8fa425-774b-40a7-b0f2-d5b57e79fa6f" providerId="ADAL" clId="{BD14552C-0A25-4424-B882-72BAD75FEC91}" dt="2024-07-26T19:56:11.783" v="10661" actId="14100"/>
          <ac:spMkLst>
            <pc:docMk/>
            <pc:sldMk cId="1028212962" sldId="331"/>
            <ac:spMk id="17" creationId="{EB704998-92DA-C3A6-1860-FA4CF0708681}"/>
          </ac:spMkLst>
        </pc:spChg>
      </pc:sldChg>
      <pc:sldChg chg="addSp modSp mod delDesignElem">
        <pc:chgData name="Matthew Weber" userId="cb8fa425-774b-40a7-b0f2-d5b57e79fa6f" providerId="ADAL" clId="{BD14552C-0A25-4424-B882-72BAD75FEC91}" dt="2024-08-12T14:32:44.117" v="12794" actId="1076"/>
        <pc:sldMkLst>
          <pc:docMk/>
          <pc:sldMk cId="620126208" sldId="332"/>
        </pc:sldMkLst>
        <pc:spChg chg="mod">
          <ac:chgData name="Matthew Weber" userId="cb8fa425-774b-40a7-b0f2-d5b57e79fa6f" providerId="ADAL" clId="{BD14552C-0A25-4424-B882-72BAD75FEC91}" dt="2024-07-26T14:50:16.758" v="6354" actId="20577"/>
          <ac:spMkLst>
            <pc:docMk/>
            <pc:sldMk cId="620126208" sldId="332"/>
            <ac:spMk id="4" creationId="{9E5F1471-65BB-8F20-076C-32DEF2B68C92}"/>
          </ac:spMkLst>
        </pc:spChg>
        <pc:spChg chg="mod">
          <ac:chgData name="Matthew Weber" userId="cb8fa425-774b-40a7-b0f2-d5b57e79fa6f" providerId="ADAL" clId="{BD14552C-0A25-4424-B882-72BAD75FEC91}" dt="2024-07-27T16:07:25.134" v="11666" actId="948"/>
          <ac:spMkLst>
            <pc:docMk/>
            <pc:sldMk cId="620126208" sldId="332"/>
            <ac:spMk id="5" creationId="{9F2E546D-2D7F-EF7F-0E83-FF8F5B224DFF}"/>
          </ac:spMkLst>
        </pc:spChg>
        <pc:spChg chg="mod">
          <ac:chgData name="Matthew Weber" userId="cb8fa425-774b-40a7-b0f2-d5b57e79fa6f" providerId="ADAL" clId="{BD14552C-0A25-4424-B882-72BAD75FEC91}" dt="2024-07-26T14:50:24.027" v="6357" actId="207"/>
          <ac:spMkLst>
            <pc:docMk/>
            <pc:sldMk cId="620126208" sldId="332"/>
            <ac:spMk id="15" creationId="{C871CB40-4E20-C8B9-6528-EF9B77C48FBD}"/>
          </ac:spMkLst>
        </pc:spChg>
        <pc:spChg chg="add mod">
          <ac:chgData name="Matthew Weber" userId="cb8fa425-774b-40a7-b0f2-d5b57e79fa6f" providerId="ADAL" clId="{BD14552C-0A25-4424-B882-72BAD75FEC91}" dt="2024-07-26T19:57:09.341" v="10734" actId="20577"/>
          <ac:spMkLst>
            <pc:docMk/>
            <pc:sldMk cId="620126208" sldId="332"/>
            <ac:spMk id="16" creationId="{1D190012-7BD0-9E6E-ECE2-684EF7A0703A}"/>
          </ac:spMkLst>
        </pc:spChg>
        <pc:spChg chg="add mod">
          <ac:chgData name="Matthew Weber" userId="cb8fa425-774b-40a7-b0f2-d5b57e79fa6f" providerId="ADAL" clId="{BD14552C-0A25-4424-B882-72BAD75FEC91}" dt="2024-08-12T14:32:24.668" v="12793"/>
          <ac:spMkLst>
            <pc:docMk/>
            <pc:sldMk cId="620126208" sldId="332"/>
            <ac:spMk id="17" creationId="{3D4A93C3-B60B-09E9-4AF0-FB7D5C2CED3B}"/>
          </ac:spMkLst>
        </pc:spChg>
        <pc:spChg chg="add mod">
          <ac:chgData name="Matthew Weber" userId="cb8fa425-774b-40a7-b0f2-d5b57e79fa6f" providerId="ADAL" clId="{BD14552C-0A25-4424-B882-72BAD75FEC91}" dt="2024-08-12T14:32:24.668" v="12793"/>
          <ac:spMkLst>
            <pc:docMk/>
            <pc:sldMk cId="620126208" sldId="332"/>
            <ac:spMk id="18" creationId="{09553B7A-B4F1-211C-7A1F-512224CED5EC}"/>
          </ac:spMkLst>
        </pc:spChg>
        <pc:spChg chg="add mod">
          <ac:chgData name="Matthew Weber" userId="cb8fa425-774b-40a7-b0f2-d5b57e79fa6f" providerId="ADAL" clId="{BD14552C-0A25-4424-B882-72BAD75FEC91}" dt="2024-08-12T14:32:24.668" v="12793"/>
          <ac:spMkLst>
            <pc:docMk/>
            <pc:sldMk cId="620126208" sldId="332"/>
            <ac:spMk id="19" creationId="{6F2D45A1-13F9-595C-C743-3544EF65A897}"/>
          </ac:spMkLst>
        </pc:spChg>
        <pc:spChg chg="add mod">
          <ac:chgData name="Matthew Weber" userId="cb8fa425-774b-40a7-b0f2-d5b57e79fa6f" providerId="ADAL" clId="{BD14552C-0A25-4424-B882-72BAD75FEC91}" dt="2024-08-12T14:32:24.668" v="12793"/>
          <ac:spMkLst>
            <pc:docMk/>
            <pc:sldMk cId="620126208" sldId="332"/>
            <ac:spMk id="20" creationId="{202406E7-505E-C2F8-3EEE-F086C4E474B2}"/>
          </ac:spMkLst>
        </pc:spChg>
        <pc:spChg chg="add mod">
          <ac:chgData name="Matthew Weber" userId="cb8fa425-774b-40a7-b0f2-d5b57e79fa6f" providerId="ADAL" clId="{BD14552C-0A25-4424-B882-72BAD75FEC91}" dt="2024-08-12T14:32:44.117" v="12794" actId="1076"/>
          <ac:spMkLst>
            <pc:docMk/>
            <pc:sldMk cId="620126208" sldId="332"/>
            <ac:spMk id="21" creationId="{0BAE9EDC-2A61-BD22-601D-6F1D466B5434}"/>
          </ac:spMkLst>
        </pc:spChg>
      </pc:sldChg>
      <pc:sldChg chg="addSp modSp mod delDesignElem">
        <pc:chgData name="Matthew Weber" userId="cb8fa425-774b-40a7-b0f2-d5b57e79fa6f" providerId="ADAL" clId="{BD14552C-0A25-4424-B882-72BAD75FEC91}" dt="2024-07-27T16:07:36.236" v="11667" actId="948"/>
        <pc:sldMkLst>
          <pc:docMk/>
          <pc:sldMk cId="840269838" sldId="333"/>
        </pc:sldMkLst>
        <pc:spChg chg="add mod">
          <ac:chgData name="Matthew Weber" userId="cb8fa425-774b-40a7-b0f2-d5b57e79fa6f" providerId="ADAL" clId="{BD14552C-0A25-4424-B882-72BAD75FEC91}" dt="2024-07-26T19:57:31.173" v="10769" actId="20577"/>
          <ac:spMkLst>
            <pc:docMk/>
            <pc:sldMk cId="840269838" sldId="333"/>
            <ac:spMk id="2" creationId="{29CE8071-E674-55D8-9959-71AF907573E7}"/>
          </ac:spMkLst>
        </pc:spChg>
        <pc:spChg chg="mod">
          <ac:chgData name="Matthew Weber" userId="cb8fa425-774b-40a7-b0f2-d5b57e79fa6f" providerId="ADAL" clId="{BD14552C-0A25-4424-B882-72BAD75FEC91}" dt="2024-07-26T14:51:16.916" v="6389" actId="20577"/>
          <ac:spMkLst>
            <pc:docMk/>
            <pc:sldMk cId="840269838" sldId="333"/>
            <ac:spMk id="4" creationId="{9E5F1471-65BB-8F20-076C-32DEF2B68C92}"/>
          </ac:spMkLst>
        </pc:spChg>
        <pc:spChg chg="mod">
          <ac:chgData name="Matthew Weber" userId="cb8fa425-774b-40a7-b0f2-d5b57e79fa6f" providerId="ADAL" clId="{BD14552C-0A25-4424-B882-72BAD75FEC91}" dt="2024-07-27T16:07:36.236" v="11667" actId="948"/>
          <ac:spMkLst>
            <pc:docMk/>
            <pc:sldMk cId="840269838" sldId="333"/>
            <ac:spMk id="5" creationId="{9F2E546D-2D7F-EF7F-0E83-FF8F5B224DFF}"/>
          </ac:spMkLst>
        </pc:spChg>
      </pc:sldChg>
      <pc:sldChg chg="del delDesignElem">
        <pc:chgData name="Matthew Weber" userId="cb8fa425-774b-40a7-b0f2-d5b57e79fa6f" providerId="ADAL" clId="{BD14552C-0A25-4424-B882-72BAD75FEC91}" dt="2024-07-26T14:50:36.033" v="6358" actId="2696"/>
        <pc:sldMkLst>
          <pc:docMk/>
          <pc:sldMk cId="1788214697" sldId="334"/>
        </pc:sldMkLst>
      </pc:sldChg>
      <pc:sldChg chg="del delDesignElem">
        <pc:chgData name="Matthew Weber" userId="cb8fa425-774b-40a7-b0f2-d5b57e79fa6f" providerId="ADAL" clId="{BD14552C-0A25-4424-B882-72BAD75FEC91}" dt="2024-07-26T14:50:43.183" v="6359" actId="2696"/>
        <pc:sldMkLst>
          <pc:docMk/>
          <pc:sldMk cId="26494096" sldId="335"/>
        </pc:sldMkLst>
      </pc:sldChg>
      <pc:sldChg chg="modSp del mod delDesignElem">
        <pc:chgData name="Matthew Weber" userId="cb8fa425-774b-40a7-b0f2-d5b57e79fa6f" providerId="ADAL" clId="{BD14552C-0A25-4424-B882-72BAD75FEC91}" dt="2024-07-26T20:00:05.726" v="10799" actId="2696"/>
        <pc:sldMkLst>
          <pc:docMk/>
          <pc:sldMk cId="2878624857" sldId="336"/>
        </pc:sldMkLst>
        <pc:spChg chg="mod">
          <ac:chgData name="Matthew Weber" userId="cb8fa425-774b-40a7-b0f2-d5b57e79fa6f" providerId="ADAL" clId="{BD14552C-0A25-4424-B882-72BAD75FEC91}" dt="2024-07-26T14:51:23.978" v="6393" actId="20577"/>
          <ac:spMkLst>
            <pc:docMk/>
            <pc:sldMk cId="2878624857" sldId="336"/>
            <ac:spMk id="4" creationId="{9E5F1471-65BB-8F20-076C-32DEF2B68C92}"/>
          </ac:spMkLst>
        </pc:spChg>
        <pc:spChg chg="mod">
          <ac:chgData name="Matthew Weber" userId="cb8fa425-774b-40a7-b0f2-d5b57e79fa6f" providerId="ADAL" clId="{BD14552C-0A25-4424-B882-72BAD75FEC91}" dt="2024-07-26T14:51:48.128" v="6401" actId="20577"/>
          <ac:spMkLst>
            <pc:docMk/>
            <pc:sldMk cId="2878624857" sldId="336"/>
            <ac:spMk id="5" creationId="{9F2E546D-2D7F-EF7F-0E83-FF8F5B224DFF}"/>
          </ac:spMkLst>
        </pc:spChg>
      </pc:sldChg>
      <pc:sldChg chg="addSp modSp mod delDesignElem">
        <pc:chgData name="Matthew Weber" userId="cb8fa425-774b-40a7-b0f2-d5b57e79fa6f" providerId="ADAL" clId="{BD14552C-0A25-4424-B882-72BAD75FEC91}" dt="2024-07-27T16:08:10.754" v="11670" actId="948"/>
        <pc:sldMkLst>
          <pc:docMk/>
          <pc:sldMk cId="1857533953" sldId="337"/>
        </pc:sldMkLst>
        <pc:spChg chg="add mod">
          <ac:chgData name="Matthew Weber" userId="cb8fa425-774b-40a7-b0f2-d5b57e79fa6f" providerId="ADAL" clId="{BD14552C-0A25-4424-B882-72BAD75FEC91}" dt="2024-07-26T20:00:31.858" v="10836" actId="20577"/>
          <ac:spMkLst>
            <pc:docMk/>
            <pc:sldMk cId="1857533953" sldId="337"/>
            <ac:spMk id="2" creationId="{774BCC29-D3D4-4178-B404-C086354E0F9A}"/>
          </ac:spMkLst>
        </pc:spChg>
        <pc:spChg chg="mod">
          <ac:chgData name="Matthew Weber" userId="cb8fa425-774b-40a7-b0f2-d5b57e79fa6f" providerId="ADAL" clId="{BD14552C-0A25-4424-B882-72BAD75FEC91}" dt="2024-07-26T14:51:30.780" v="6397" actId="20577"/>
          <ac:spMkLst>
            <pc:docMk/>
            <pc:sldMk cId="1857533953" sldId="337"/>
            <ac:spMk id="4" creationId="{9E5F1471-65BB-8F20-076C-32DEF2B68C92}"/>
          </ac:spMkLst>
        </pc:spChg>
        <pc:spChg chg="mod">
          <ac:chgData name="Matthew Weber" userId="cb8fa425-774b-40a7-b0f2-d5b57e79fa6f" providerId="ADAL" clId="{BD14552C-0A25-4424-B882-72BAD75FEC91}" dt="2024-07-27T16:08:10.754" v="11670" actId="948"/>
          <ac:spMkLst>
            <pc:docMk/>
            <pc:sldMk cId="1857533953" sldId="337"/>
            <ac:spMk id="5" creationId="{9F2E546D-2D7F-EF7F-0E83-FF8F5B224DFF}"/>
          </ac:spMkLst>
        </pc:spChg>
      </pc:sldChg>
      <pc:sldChg chg="addSp modSp mod">
        <pc:chgData name="Matthew Weber" userId="cb8fa425-774b-40a7-b0f2-d5b57e79fa6f" providerId="ADAL" clId="{BD14552C-0A25-4424-B882-72BAD75FEC91}" dt="2024-08-12T14:34:53.299" v="12800" actId="20577"/>
        <pc:sldMkLst>
          <pc:docMk/>
          <pc:sldMk cId="2100054484" sldId="338"/>
        </pc:sldMkLst>
        <pc:spChg chg="add mod">
          <ac:chgData name="Matthew Weber" userId="cb8fa425-774b-40a7-b0f2-d5b57e79fa6f" providerId="ADAL" clId="{BD14552C-0A25-4424-B882-72BAD75FEC91}" dt="2024-07-26T20:01:07.525" v="10877" actId="20577"/>
          <ac:spMkLst>
            <pc:docMk/>
            <pc:sldMk cId="2100054484" sldId="338"/>
            <ac:spMk id="2" creationId="{1782CC54-891A-097B-D683-715DF5F6F18B}"/>
          </ac:spMkLst>
        </pc:spChg>
        <pc:spChg chg="mod">
          <ac:chgData name="Matthew Weber" userId="cb8fa425-774b-40a7-b0f2-d5b57e79fa6f" providerId="ADAL" clId="{BD14552C-0A25-4424-B882-72BAD75FEC91}" dt="2024-07-26T14:53:05.549" v="6406" actId="20577"/>
          <ac:spMkLst>
            <pc:docMk/>
            <pc:sldMk cId="2100054484" sldId="338"/>
            <ac:spMk id="4" creationId="{076D41CE-76A3-070D-B989-515DB646B705}"/>
          </ac:spMkLst>
        </pc:spChg>
        <pc:spChg chg="mod">
          <ac:chgData name="Matthew Weber" userId="cb8fa425-774b-40a7-b0f2-d5b57e79fa6f" providerId="ADAL" clId="{BD14552C-0A25-4424-B882-72BAD75FEC91}" dt="2024-07-27T16:09:22.194" v="11678" actId="14100"/>
          <ac:spMkLst>
            <pc:docMk/>
            <pc:sldMk cId="2100054484" sldId="338"/>
            <ac:spMk id="5" creationId="{3D0DD78E-535D-B2F4-A757-B2D9C78E1DD1}"/>
          </ac:spMkLst>
        </pc:spChg>
        <pc:spChg chg="mod">
          <ac:chgData name="Matthew Weber" userId="cb8fa425-774b-40a7-b0f2-d5b57e79fa6f" providerId="ADAL" clId="{BD14552C-0A25-4424-B882-72BAD75FEC91}" dt="2024-07-26T14:53:25.943" v="6409" actId="207"/>
          <ac:spMkLst>
            <pc:docMk/>
            <pc:sldMk cId="2100054484" sldId="338"/>
            <ac:spMk id="12" creationId="{11F4BA00-8336-905D-69AB-17BD14B7277C}"/>
          </ac:spMkLst>
        </pc:spChg>
        <pc:spChg chg="mod">
          <ac:chgData name="Matthew Weber" userId="cb8fa425-774b-40a7-b0f2-d5b57e79fa6f" providerId="ADAL" clId="{BD14552C-0A25-4424-B882-72BAD75FEC91}" dt="2024-07-26T14:53:36.545" v="6413" actId="207"/>
          <ac:spMkLst>
            <pc:docMk/>
            <pc:sldMk cId="2100054484" sldId="338"/>
            <ac:spMk id="13" creationId="{940421C9-4A12-2C5C-8662-78AFBF80704B}"/>
          </ac:spMkLst>
        </pc:spChg>
        <pc:spChg chg="add mod">
          <ac:chgData name="Matthew Weber" userId="cb8fa425-774b-40a7-b0f2-d5b57e79fa6f" providerId="ADAL" clId="{BD14552C-0A25-4424-B882-72BAD75FEC91}" dt="2024-07-26T20:01:14.403" v="10882" actId="20577"/>
          <ac:spMkLst>
            <pc:docMk/>
            <pc:sldMk cId="2100054484" sldId="338"/>
            <ac:spMk id="18" creationId="{6D87EAFC-ED14-999F-54D7-DB3821923FA8}"/>
          </ac:spMkLst>
        </pc:spChg>
        <pc:spChg chg="add mod">
          <ac:chgData name="Matthew Weber" userId="cb8fa425-774b-40a7-b0f2-d5b57e79fa6f" providerId="ADAL" clId="{BD14552C-0A25-4424-B882-72BAD75FEC91}" dt="2024-08-12T14:34:47.170" v="12795"/>
          <ac:spMkLst>
            <pc:docMk/>
            <pc:sldMk cId="2100054484" sldId="338"/>
            <ac:spMk id="19" creationId="{8C3F8B6F-EA24-A393-9104-83C11D286B58}"/>
          </ac:spMkLst>
        </pc:spChg>
        <pc:spChg chg="add mod">
          <ac:chgData name="Matthew Weber" userId="cb8fa425-774b-40a7-b0f2-d5b57e79fa6f" providerId="ADAL" clId="{BD14552C-0A25-4424-B882-72BAD75FEC91}" dt="2024-08-12T14:34:47.170" v="12795"/>
          <ac:spMkLst>
            <pc:docMk/>
            <pc:sldMk cId="2100054484" sldId="338"/>
            <ac:spMk id="20" creationId="{D7142D1F-FFD8-D380-A888-A1759DD3EE10}"/>
          </ac:spMkLst>
        </pc:spChg>
        <pc:spChg chg="add mod">
          <ac:chgData name="Matthew Weber" userId="cb8fa425-774b-40a7-b0f2-d5b57e79fa6f" providerId="ADAL" clId="{BD14552C-0A25-4424-B882-72BAD75FEC91}" dt="2024-08-12T14:34:47.170" v="12795"/>
          <ac:spMkLst>
            <pc:docMk/>
            <pc:sldMk cId="2100054484" sldId="338"/>
            <ac:spMk id="21" creationId="{FC8C5061-8B5B-D28A-85B2-F05E50A5917B}"/>
          </ac:spMkLst>
        </pc:spChg>
        <pc:spChg chg="add mod">
          <ac:chgData name="Matthew Weber" userId="cb8fa425-774b-40a7-b0f2-d5b57e79fa6f" providerId="ADAL" clId="{BD14552C-0A25-4424-B882-72BAD75FEC91}" dt="2024-08-12T14:34:47.170" v="12795"/>
          <ac:spMkLst>
            <pc:docMk/>
            <pc:sldMk cId="2100054484" sldId="338"/>
            <ac:spMk id="22" creationId="{787559CA-4CAE-11A1-F0E2-511764DDDC5D}"/>
          </ac:spMkLst>
        </pc:spChg>
        <pc:spChg chg="add mod">
          <ac:chgData name="Matthew Weber" userId="cb8fa425-774b-40a7-b0f2-d5b57e79fa6f" providerId="ADAL" clId="{BD14552C-0A25-4424-B882-72BAD75FEC91}" dt="2024-08-12T14:34:53.299" v="12800" actId="20577"/>
          <ac:spMkLst>
            <pc:docMk/>
            <pc:sldMk cId="2100054484" sldId="338"/>
            <ac:spMk id="23" creationId="{50A515A5-2E96-582D-34CE-F8E13C0181CD}"/>
          </ac:spMkLst>
        </pc:spChg>
      </pc:sldChg>
      <pc:sldChg chg="addSp modSp mod">
        <pc:chgData name="Matthew Weber" userId="cb8fa425-774b-40a7-b0f2-d5b57e79fa6f" providerId="ADAL" clId="{BD14552C-0A25-4424-B882-72BAD75FEC91}" dt="2024-07-27T16:09:31.685" v="11679" actId="948"/>
        <pc:sldMkLst>
          <pc:docMk/>
          <pc:sldMk cId="288681974" sldId="339"/>
        </pc:sldMkLst>
        <pc:spChg chg="add mod">
          <ac:chgData name="Matthew Weber" userId="cb8fa425-774b-40a7-b0f2-d5b57e79fa6f" providerId="ADAL" clId="{BD14552C-0A25-4424-B882-72BAD75FEC91}" dt="2024-07-26T20:02:59.205" v="10915" actId="20577"/>
          <ac:spMkLst>
            <pc:docMk/>
            <pc:sldMk cId="288681974" sldId="339"/>
            <ac:spMk id="2" creationId="{A61C34E5-A17A-57DE-66EE-9653B1701D2E}"/>
          </ac:spMkLst>
        </pc:spChg>
        <pc:spChg chg="mod">
          <ac:chgData name="Matthew Weber" userId="cb8fa425-774b-40a7-b0f2-d5b57e79fa6f" providerId="ADAL" clId="{BD14552C-0A25-4424-B882-72BAD75FEC91}" dt="2024-07-26T15:02:18.173" v="6577" actId="20577"/>
          <ac:spMkLst>
            <pc:docMk/>
            <pc:sldMk cId="288681974" sldId="339"/>
            <ac:spMk id="4" creationId="{9E5F1471-65BB-8F20-076C-32DEF2B68C92}"/>
          </ac:spMkLst>
        </pc:spChg>
        <pc:spChg chg="mod">
          <ac:chgData name="Matthew Weber" userId="cb8fa425-774b-40a7-b0f2-d5b57e79fa6f" providerId="ADAL" clId="{BD14552C-0A25-4424-B882-72BAD75FEC91}" dt="2024-07-27T16:09:31.685" v="11679" actId="948"/>
          <ac:spMkLst>
            <pc:docMk/>
            <pc:sldMk cId="288681974" sldId="339"/>
            <ac:spMk id="5" creationId="{9F2E546D-2D7F-EF7F-0E83-FF8F5B224DFF}"/>
          </ac:spMkLst>
        </pc:spChg>
      </pc:sldChg>
      <pc:sldChg chg="addSp modSp mod">
        <pc:chgData name="Matthew Weber" userId="cb8fa425-774b-40a7-b0f2-d5b57e79fa6f" providerId="ADAL" clId="{BD14552C-0A25-4424-B882-72BAD75FEC91}" dt="2024-08-12T14:56:02.002" v="12841" actId="1076"/>
        <pc:sldMkLst>
          <pc:docMk/>
          <pc:sldMk cId="2627753626" sldId="340"/>
        </pc:sldMkLst>
        <pc:spChg chg="mod">
          <ac:chgData name="Matthew Weber" userId="cb8fa425-774b-40a7-b0f2-d5b57e79fa6f" providerId="ADAL" clId="{BD14552C-0A25-4424-B882-72BAD75FEC91}" dt="2024-07-26T14:56:31.269" v="6556" actId="20577"/>
          <ac:spMkLst>
            <pc:docMk/>
            <pc:sldMk cId="2627753626" sldId="340"/>
            <ac:spMk id="4" creationId="{9E5F1471-65BB-8F20-076C-32DEF2B68C92}"/>
          </ac:spMkLst>
        </pc:spChg>
        <pc:spChg chg="mod">
          <ac:chgData name="Matthew Weber" userId="cb8fa425-774b-40a7-b0f2-d5b57e79fa6f" providerId="ADAL" clId="{BD14552C-0A25-4424-B882-72BAD75FEC91}" dt="2024-07-27T16:09:51.380" v="11685" actId="14100"/>
          <ac:spMkLst>
            <pc:docMk/>
            <pc:sldMk cId="2627753626" sldId="340"/>
            <ac:spMk id="5" creationId="{9F2E546D-2D7F-EF7F-0E83-FF8F5B224DFF}"/>
          </ac:spMkLst>
        </pc:spChg>
        <pc:spChg chg="mod">
          <ac:chgData name="Matthew Weber" userId="cb8fa425-774b-40a7-b0f2-d5b57e79fa6f" providerId="ADAL" clId="{BD14552C-0A25-4424-B882-72BAD75FEC91}" dt="2024-07-26T14:55:17.392" v="6427"/>
          <ac:spMkLst>
            <pc:docMk/>
            <pc:sldMk cId="2627753626" sldId="340"/>
            <ac:spMk id="6" creationId="{7E0DA64B-3DF5-FAA5-A368-43B67B1F9F7D}"/>
          </ac:spMkLst>
        </pc:spChg>
        <pc:spChg chg="mod">
          <ac:chgData name="Matthew Weber" userId="cb8fa425-774b-40a7-b0f2-d5b57e79fa6f" providerId="ADAL" clId="{BD14552C-0A25-4424-B882-72BAD75FEC91}" dt="2024-07-26T14:55:17.392" v="6427"/>
          <ac:spMkLst>
            <pc:docMk/>
            <pc:sldMk cId="2627753626" sldId="340"/>
            <ac:spMk id="7" creationId="{D2AC1456-0C47-D757-04CE-8163C81085CA}"/>
          </ac:spMkLst>
        </pc:spChg>
        <pc:spChg chg="mod">
          <ac:chgData name="Matthew Weber" userId="cb8fa425-774b-40a7-b0f2-d5b57e79fa6f" providerId="ADAL" clId="{BD14552C-0A25-4424-B882-72BAD75FEC91}" dt="2024-07-26T14:55:17.392" v="6427"/>
          <ac:spMkLst>
            <pc:docMk/>
            <pc:sldMk cId="2627753626" sldId="340"/>
            <ac:spMk id="8" creationId="{27E035D0-AE6F-D4C7-E42F-3FCEEEBC70EE}"/>
          </ac:spMkLst>
        </pc:spChg>
        <pc:spChg chg="mod">
          <ac:chgData name="Matthew Weber" userId="cb8fa425-774b-40a7-b0f2-d5b57e79fa6f" providerId="ADAL" clId="{BD14552C-0A25-4424-B882-72BAD75FEC91}" dt="2024-07-26T14:55:17.392" v="6427"/>
          <ac:spMkLst>
            <pc:docMk/>
            <pc:sldMk cId="2627753626" sldId="340"/>
            <ac:spMk id="9" creationId="{7AF17F29-D519-3AB4-E69A-4D0F187F0C32}"/>
          </ac:spMkLst>
        </pc:spChg>
        <pc:spChg chg="mod">
          <ac:chgData name="Matthew Weber" userId="cb8fa425-774b-40a7-b0f2-d5b57e79fa6f" providerId="ADAL" clId="{BD14552C-0A25-4424-B882-72BAD75FEC91}" dt="2024-07-26T20:03:59.484" v="10999" actId="20577"/>
          <ac:spMkLst>
            <pc:docMk/>
            <pc:sldMk cId="2627753626" sldId="340"/>
            <ac:spMk id="10" creationId="{9F908250-B4A7-41C3-55E9-F9F8169A4A5C}"/>
          </ac:spMkLst>
        </pc:spChg>
        <pc:spChg chg="mod">
          <ac:chgData name="Matthew Weber" userId="cb8fa425-774b-40a7-b0f2-d5b57e79fa6f" providerId="ADAL" clId="{BD14552C-0A25-4424-B882-72BAD75FEC91}" dt="2024-07-26T14:55:17.392" v="6427"/>
          <ac:spMkLst>
            <pc:docMk/>
            <pc:sldMk cId="2627753626" sldId="340"/>
            <ac:spMk id="13" creationId="{AD0E4039-E53E-8EBD-211B-7BEE1CA3A714}"/>
          </ac:spMkLst>
        </pc:spChg>
        <pc:spChg chg="mod">
          <ac:chgData name="Matthew Weber" userId="cb8fa425-774b-40a7-b0f2-d5b57e79fa6f" providerId="ADAL" clId="{BD14552C-0A25-4424-B882-72BAD75FEC91}" dt="2024-07-26T14:55:17.392" v="6427"/>
          <ac:spMkLst>
            <pc:docMk/>
            <pc:sldMk cId="2627753626" sldId="340"/>
            <ac:spMk id="15" creationId="{29D03CC8-548B-4733-5B6C-971EAE19E75D}"/>
          </ac:spMkLst>
        </pc:spChg>
        <pc:spChg chg="mod">
          <ac:chgData name="Matthew Weber" userId="cb8fa425-774b-40a7-b0f2-d5b57e79fa6f" providerId="ADAL" clId="{BD14552C-0A25-4424-B882-72BAD75FEC91}" dt="2024-07-26T20:04:05.687" v="11003" actId="14100"/>
          <ac:spMkLst>
            <pc:docMk/>
            <pc:sldMk cId="2627753626" sldId="340"/>
            <ac:spMk id="16" creationId="{8F3495F9-AC03-0ECC-D9A3-E49F8132CDE5}"/>
          </ac:spMkLst>
        </pc:spChg>
        <pc:spChg chg="mod">
          <ac:chgData name="Matthew Weber" userId="cb8fa425-774b-40a7-b0f2-d5b57e79fa6f" providerId="ADAL" clId="{BD14552C-0A25-4424-B882-72BAD75FEC91}" dt="2024-07-26T14:55:17.392" v="6427"/>
          <ac:spMkLst>
            <pc:docMk/>
            <pc:sldMk cId="2627753626" sldId="340"/>
            <ac:spMk id="17" creationId="{6E496AA3-BD8A-6F99-F246-55B8B575B717}"/>
          </ac:spMkLst>
        </pc:spChg>
        <pc:spChg chg="mod">
          <ac:chgData name="Matthew Weber" userId="cb8fa425-774b-40a7-b0f2-d5b57e79fa6f" providerId="ADAL" clId="{BD14552C-0A25-4424-B882-72BAD75FEC91}" dt="2024-07-26T14:55:17.392" v="6427"/>
          <ac:spMkLst>
            <pc:docMk/>
            <pc:sldMk cId="2627753626" sldId="340"/>
            <ac:spMk id="18" creationId="{3D926A51-BFE8-2C2D-0D17-0DE8E699ED7B}"/>
          </ac:spMkLst>
        </pc:spChg>
        <pc:spChg chg="mod">
          <ac:chgData name="Matthew Weber" userId="cb8fa425-774b-40a7-b0f2-d5b57e79fa6f" providerId="ADAL" clId="{BD14552C-0A25-4424-B882-72BAD75FEC91}" dt="2024-07-26T14:55:17.392" v="6427"/>
          <ac:spMkLst>
            <pc:docMk/>
            <pc:sldMk cId="2627753626" sldId="340"/>
            <ac:spMk id="19" creationId="{4D7B5D49-505E-D4BD-D3A1-D3E82F2CE519}"/>
          </ac:spMkLst>
        </pc:spChg>
        <pc:spChg chg="mod">
          <ac:chgData name="Matthew Weber" userId="cb8fa425-774b-40a7-b0f2-d5b57e79fa6f" providerId="ADAL" clId="{BD14552C-0A25-4424-B882-72BAD75FEC91}" dt="2024-07-26T14:55:17.392" v="6427"/>
          <ac:spMkLst>
            <pc:docMk/>
            <pc:sldMk cId="2627753626" sldId="340"/>
            <ac:spMk id="20" creationId="{41C8A4F6-0E6A-E8A9-E079-E45B261F5E22}"/>
          </ac:spMkLst>
        </pc:spChg>
        <pc:spChg chg="mod">
          <ac:chgData name="Matthew Weber" userId="cb8fa425-774b-40a7-b0f2-d5b57e79fa6f" providerId="ADAL" clId="{BD14552C-0A25-4424-B882-72BAD75FEC91}" dt="2024-07-26T14:55:17.392" v="6427"/>
          <ac:spMkLst>
            <pc:docMk/>
            <pc:sldMk cId="2627753626" sldId="340"/>
            <ac:spMk id="21" creationId="{878D19AF-2B8B-94F0-EB2D-0B87F6BB944E}"/>
          </ac:spMkLst>
        </pc:spChg>
        <pc:spChg chg="add mod">
          <ac:chgData name="Matthew Weber" userId="cb8fa425-774b-40a7-b0f2-d5b57e79fa6f" providerId="ADAL" clId="{BD14552C-0A25-4424-B882-72BAD75FEC91}" dt="2024-07-26T14:57:03.397" v="6557"/>
          <ac:spMkLst>
            <pc:docMk/>
            <pc:sldMk cId="2627753626" sldId="340"/>
            <ac:spMk id="22" creationId="{F7B7C679-9530-37E2-7E84-454677CBFA67}"/>
          </ac:spMkLst>
        </pc:spChg>
        <pc:spChg chg="add mod">
          <ac:chgData name="Matthew Weber" userId="cb8fa425-774b-40a7-b0f2-d5b57e79fa6f" providerId="ADAL" clId="{BD14552C-0A25-4424-B882-72BAD75FEC91}" dt="2024-07-26T20:03:53.653" v="10994" actId="20577"/>
          <ac:spMkLst>
            <pc:docMk/>
            <pc:sldMk cId="2627753626" sldId="340"/>
            <ac:spMk id="23" creationId="{D8DE6B16-3FF1-9E65-5979-AFC946AAA996}"/>
          </ac:spMkLst>
        </pc:spChg>
        <pc:spChg chg="add mod">
          <ac:chgData name="Matthew Weber" userId="cb8fa425-774b-40a7-b0f2-d5b57e79fa6f" providerId="ADAL" clId="{BD14552C-0A25-4424-B882-72BAD75FEC91}" dt="2024-08-12T14:35:27.841" v="12802" actId="1076"/>
          <ac:spMkLst>
            <pc:docMk/>
            <pc:sldMk cId="2627753626" sldId="340"/>
            <ac:spMk id="24" creationId="{A74D8C13-41DB-72D1-9053-0DD3E2218CDE}"/>
          </ac:spMkLst>
        </pc:spChg>
        <pc:spChg chg="add mod">
          <ac:chgData name="Matthew Weber" userId="cb8fa425-774b-40a7-b0f2-d5b57e79fa6f" providerId="ADAL" clId="{BD14552C-0A25-4424-B882-72BAD75FEC91}" dt="2024-08-12T14:35:27.841" v="12802" actId="1076"/>
          <ac:spMkLst>
            <pc:docMk/>
            <pc:sldMk cId="2627753626" sldId="340"/>
            <ac:spMk id="25" creationId="{96C60B23-BF7C-9B02-6B66-E737103059F1}"/>
          </ac:spMkLst>
        </pc:spChg>
        <pc:spChg chg="add mod">
          <ac:chgData name="Matthew Weber" userId="cb8fa425-774b-40a7-b0f2-d5b57e79fa6f" providerId="ADAL" clId="{BD14552C-0A25-4424-B882-72BAD75FEC91}" dt="2024-08-12T14:56:02.002" v="12841" actId="1076"/>
          <ac:spMkLst>
            <pc:docMk/>
            <pc:sldMk cId="2627753626" sldId="340"/>
            <ac:spMk id="26" creationId="{186DC38F-C358-A9C4-3CF4-7B0C20FFDB2A}"/>
          </ac:spMkLst>
        </pc:spChg>
        <pc:grpChg chg="add mod">
          <ac:chgData name="Matthew Weber" userId="cb8fa425-774b-40a7-b0f2-d5b57e79fa6f" providerId="ADAL" clId="{BD14552C-0A25-4424-B882-72BAD75FEC91}" dt="2024-07-26T14:55:17.392" v="6427"/>
          <ac:grpSpMkLst>
            <pc:docMk/>
            <pc:sldMk cId="2627753626" sldId="340"/>
            <ac:grpSpMk id="2" creationId="{2811A372-513E-4F58-E634-4F7BF9DE52FB}"/>
          </ac:grpSpMkLst>
        </pc:grpChg>
        <pc:grpChg chg="mod">
          <ac:chgData name="Matthew Weber" userId="cb8fa425-774b-40a7-b0f2-d5b57e79fa6f" providerId="ADAL" clId="{BD14552C-0A25-4424-B882-72BAD75FEC91}" dt="2024-07-26T14:55:28.602" v="6428" actId="1076"/>
          <ac:grpSpMkLst>
            <pc:docMk/>
            <pc:sldMk cId="2627753626" sldId="340"/>
            <ac:grpSpMk id="3" creationId="{099731A2-EF32-FF55-4FEF-69982946C48D}"/>
          </ac:grpSpMkLst>
        </pc:grpChg>
        <pc:grpChg chg="mod">
          <ac:chgData name="Matthew Weber" userId="cb8fa425-774b-40a7-b0f2-d5b57e79fa6f" providerId="ADAL" clId="{BD14552C-0A25-4424-B882-72BAD75FEC91}" dt="2024-07-26T14:55:28.602" v="6428" actId="1076"/>
          <ac:grpSpMkLst>
            <pc:docMk/>
            <pc:sldMk cId="2627753626" sldId="340"/>
            <ac:grpSpMk id="12" creationId="{8C0C06ED-EE8F-4786-F09D-8709BD21F778}"/>
          </ac:grpSpMkLst>
        </pc:grpChg>
      </pc:sldChg>
      <pc:sldChg chg="addSp delSp modSp mod">
        <pc:chgData name="Matthew Weber" userId="cb8fa425-774b-40a7-b0f2-d5b57e79fa6f" providerId="ADAL" clId="{BD14552C-0A25-4424-B882-72BAD75FEC91}" dt="2024-07-27T16:10:22.005" v="11687" actId="948"/>
        <pc:sldMkLst>
          <pc:docMk/>
          <pc:sldMk cId="2182829343" sldId="341"/>
        </pc:sldMkLst>
        <pc:spChg chg="mod">
          <ac:chgData name="Matthew Weber" userId="cb8fa425-774b-40a7-b0f2-d5b57e79fa6f" providerId="ADAL" clId="{BD14552C-0A25-4424-B882-72BAD75FEC91}" dt="2024-07-26T14:57:14.176" v="6561" actId="20577"/>
          <ac:spMkLst>
            <pc:docMk/>
            <pc:sldMk cId="2182829343" sldId="341"/>
            <ac:spMk id="4" creationId="{9E5F1471-65BB-8F20-076C-32DEF2B68C92}"/>
          </ac:spMkLst>
        </pc:spChg>
        <pc:spChg chg="mod">
          <ac:chgData name="Matthew Weber" userId="cb8fa425-774b-40a7-b0f2-d5b57e79fa6f" providerId="ADAL" clId="{BD14552C-0A25-4424-B882-72BAD75FEC91}" dt="2024-07-27T16:10:22.005" v="11687" actId="948"/>
          <ac:spMkLst>
            <pc:docMk/>
            <pc:sldMk cId="2182829343" sldId="341"/>
            <ac:spMk id="5" creationId="{9F2E546D-2D7F-EF7F-0E83-FF8F5B224DFF}"/>
          </ac:spMkLst>
        </pc:spChg>
        <pc:spChg chg="add mod">
          <ac:chgData name="Matthew Weber" userId="cb8fa425-774b-40a7-b0f2-d5b57e79fa6f" providerId="ADAL" clId="{BD14552C-0A25-4424-B882-72BAD75FEC91}" dt="2024-07-26T15:12:31.764" v="6608" actId="164"/>
          <ac:spMkLst>
            <pc:docMk/>
            <pc:sldMk cId="2182829343" sldId="341"/>
            <ac:spMk id="6" creationId="{89C20584-9E42-47B3-E04E-0BF07B1AB05C}"/>
          </ac:spMkLst>
        </pc:spChg>
        <pc:spChg chg="add mod">
          <ac:chgData name="Matthew Weber" userId="cb8fa425-774b-40a7-b0f2-d5b57e79fa6f" providerId="ADAL" clId="{BD14552C-0A25-4424-B882-72BAD75FEC91}" dt="2024-07-26T20:05:50.328" v="11153" actId="20577"/>
          <ac:spMkLst>
            <pc:docMk/>
            <pc:sldMk cId="2182829343" sldId="341"/>
            <ac:spMk id="8" creationId="{EA69F689-6966-3AF8-ECC2-76C995973807}"/>
          </ac:spMkLst>
        </pc:spChg>
        <pc:spChg chg="add mod">
          <ac:chgData name="Matthew Weber" userId="cb8fa425-774b-40a7-b0f2-d5b57e79fa6f" providerId="ADAL" clId="{BD14552C-0A25-4424-B882-72BAD75FEC91}" dt="2024-07-26T20:05:58.376" v="11158" actId="20577"/>
          <ac:spMkLst>
            <pc:docMk/>
            <pc:sldMk cId="2182829343" sldId="341"/>
            <ac:spMk id="9" creationId="{CB19D602-5E60-0651-3640-1504229E3553}"/>
          </ac:spMkLst>
        </pc:spChg>
        <pc:grpChg chg="add mod">
          <ac:chgData name="Matthew Weber" userId="cb8fa425-774b-40a7-b0f2-d5b57e79fa6f" providerId="ADAL" clId="{BD14552C-0A25-4424-B882-72BAD75FEC91}" dt="2024-07-26T15:12:36.594" v="6610" actId="1076"/>
          <ac:grpSpMkLst>
            <pc:docMk/>
            <pc:sldMk cId="2182829343" sldId="341"/>
            <ac:grpSpMk id="7" creationId="{CECBF0D4-30E5-4AE6-88EE-238756A00100}"/>
          </ac:grpSpMkLst>
        </pc:grpChg>
        <pc:grpChg chg="mod">
          <ac:chgData name="Matthew Weber" userId="cb8fa425-774b-40a7-b0f2-d5b57e79fa6f" providerId="ADAL" clId="{BD14552C-0A25-4424-B882-72BAD75FEC91}" dt="2024-07-26T15:12:41.423" v="6611" actId="1076"/>
          <ac:grpSpMkLst>
            <pc:docMk/>
            <pc:sldMk cId="2182829343" sldId="341"/>
            <ac:grpSpMk id="19" creationId="{5BDBBBD4-E0EE-98EA-81C8-B33D4213FB8C}"/>
          </ac:grpSpMkLst>
        </pc:grpChg>
        <pc:grpChg chg="del">
          <ac:chgData name="Matthew Weber" userId="cb8fa425-774b-40a7-b0f2-d5b57e79fa6f" providerId="ADAL" clId="{BD14552C-0A25-4424-B882-72BAD75FEC91}" dt="2024-07-26T15:11:52.733" v="6597" actId="478"/>
          <ac:grpSpMkLst>
            <pc:docMk/>
            <pc:sldMk cId="2182829343" sldId="341"/>
            <ac:grpSpMk id="22" creationId="{72D86D38-E509-8B66-9DBF-7B60C1B2FD42}"/>
          </ac:grpSpMkLst>
        </pc:grpChg>
        <pc:grpChg chg="del">
          <ac:chgData name="Matthew Weber" userId="cb8fa425-774b-40a7-b0f2-d5b57e79fa6f" providerId="ADAL" clId="{BD14552C-0A25-4424-B882-72BAD75FEC91}" dt="2024-07-26T15:11:50.885" v="6596" actId="478"/>
          <ac:grpSpMkLst>
            <pc:docMk/>
            <pc:sldMk cId="2182829343" sldId="341"/>
            <ac:grpSpMk id="26" creationId="{CA8B0225-C1F7-D745-C2D0-EEB47042BED9}"/>
          </ac:grpSpMkLst>
        </pc:grpChg>
        <pc:picChg chg="add mod">
          <ac:chgData name="Matthew Weber" userId="cb8fa425-774b-40a7-b0f2-d5b57e79fa6f" providerId="ADAL" clId="{BD14552C-0A25-4424-B882-72BAD75FEC91}" dt="2024-07-26T15:12:31.764" v="6608" actId="164"/>
          <ac:picMkLst>
            <pc:docMk/>
            <pc:sldMk cId="2182829343" sldId="341"/>
            <ac:picMk id="3" creationId="{2B2EBC9E-F7FC-C39E-1282-20C53FCCB6AF}"/>
          </ac:picMkLst>
        </pc:picChg>
        <pc:cxnChg chg="mod">
          <ac:chgData name="Matthew Weber" userId="cb8fa425-774b-40a7-b0f2-d5b57e79fa6f" providerId="ADAL" clId="{BD14552C-0A25-4424-B882-72BAD75FEC91}" dt="2024-07-26T15:01:59.340" v="6575" actId="1076"/>
          <ac:cxnSpMkLst>
            <pc:docMk/>
            <pc:sldMk cId="2182829343" sldId="341"/>
            <ac:cxnSpMk id="21" creationId="{4BF6A37A-1DFC-EF28-321B-77D866180C1B}"/>
          </ac:cxnSpMkLst>
        </pc:cxnChg>
      </pc:sldChg>
      <pc:sldChg chg="modSp del mod">
        <pc:chgData name="Matthew Weber" userId="cb8fa425-774b-40a7-b0f2-d5b57e79fa6f" providerId="ADAL" clId="{BD14552C-0A25-4424-B882-72BAD75FEC91}" dt="2024-07-26T15:15:19.986" v="6613" actId="2696"/>
        <pc:sldMkLst>
          <pc:docMk/>
          <pc:sldMk cId="2543996088" sldId="342"/>
        </pc:sldMkLst>
        <pc:spChg chg="mod">
          <ac:chgData name="Matthew Weber" userId="cb8fa425-774b-40a7-b0f2-d5b57e79fa6f" providerId="ADAL" clId="{BD14552C-0A25-4424-B882-72BAD75FEC91}" dt="2024-07-26T15:01:02.371" v="6563" actId="20577"/>
          <ac:spMkLst>
            <pc:docMk/>
            <pc:sldMk cId="2543996088" sldId="342"/>
            <ac:spMk id="4" creationId="{9E5F1471-65BB-8F20-076C-32DEF2B68C92}"/>
          </ac:spMkLst>
        </pc:spChg>
      </pc:sldChg>
      <pc:sldChg chg="addSp modSp mod">
        <pc:chgData name="Matthew Weber" userId="cb8fa425-774b-40a7-b0f2-d5b57e79fa6f" providerId="ADAL" clId="{BD14552C-0A25-4424-B882-72BAD75FEC91}" dt="2024-07-27T16:10:58.252" v="11691" actId="948"/>
        <pc:sldMkLst>
          <pc:docMk/>
          <pc:sldMk cId="261414381" sldId="343"/>
        </pc:sldMkLst>
        <pc:spChg chg="add mod">
          <ac:chgData name="Matthew Weber" userId="cb8fa425-774b-40a7-b0f2-d5b57e79fa6f" providerId="ADAL" clId="{BD14552C-0A25-4424-B882-72BAD75FEC91}" dt="2024-07-26T20:07:50.963" v="11324" actId="20577"/>
          <ac:spMkLst>
            <pc:docMk/>
            <pc:sldMk cId="261414381" sldId="343"/>
            <ac:spMk id="2" creationId="{75DB1B2B-F552-2735-200B-99D3AEBE16B1}"/>
          </ac:spMkLst>
        </pc:spChg>
        <pc:spChg chg="mod">
          <ac:chgData name="Matthew Weber" userId="cb8fa425-774b-40a7-b0f2-d5b57e79fa6f" providerId="ADAL" clId="{BD14552C-0A25-4424-B882-72BAD75FEC91}" dt="2024-07-26T15:39:48.418" v="7146" actId="20577"/>
          <ac:spMkLst>
            <pc:docMk/>
            <pc:sldMk cId="261414381" sldId="343"/>
            <ac:spMk id="4" creationId="{9E5F1471-65BB-8F20-076C-32DEF2B68C92}"/>
          </ac:spMkLst>
        </pc:spChg>
        <pc:spChg chg="mod">
          <ac:chgData name="Matthew Weber" userId="cb8fa425-774b-40a7-b0f2-d5b57e79fa6f" providerId="ADAL" clId="{BD14552C-0A25-4424-B882-72BAD75FEC91}" dt="2024-07-27T16:10:58.252" v="11691" actId="948"/>
          <ac:spMkLst>
            <pc:docMk/>
            <pc:sldMk cId="261414381" sldId="343"/>
            <ac:spMk id="5" creationId="{9F2E546D-2D7F-EF7F-0E83-FF8F5B224DFF}"/>
          </ac:spMkLst>
        </pc:spChg>
        <pc:cxnChg chg="mod">
          <ac:chgData name="Matthew Weber" userId="cb8fa425-774b-40a7-b0f2-d5b57e79fa6f" providerId="ADAL" clId="{BD14552C-0A25-4424-B882-72BAD75FEC91}" dt="2024-07-26T15:23:50.188" v="6653" actId="1076"/>
          <ac:cxnSpMkLst>
            <pc:docMk/>
            <pc:sldMk cId="261414381" sldId="343"/>
            <ac:cxnSpMk id="12" creationId="{3620643E-3C6F-9CF4-27C4-B5E3726B8479}"/>
          </ac:cxnSpMkLst>
        </pc:cxnChg>
      </pc:sldChg>
      <pc:sldChg chg="del">
        <pc:chgData name="Matthew Weber" userId="cb8fa425-774b-40a7-b0f2-d5b57e79fa6f" providerId="ADAL" clId="{BD14552C-0A25-4424-B882-72BAD75FEC91}" dt="2024-07-26T15:13:56.297" v="6612" actId="2696"/>
        <pc:sldMkLst>
          <pc:docMk/>
          <pc:sldMk cId="2207933145" sldId="344"/>
        </pc:sldMkLst>
      </pc:sldChg>
      <pc:sldChg chg="addSp modSp mod ord">
        <pc:chgData name="Matthew Weber" userId="cb8fa425-774b-40a7-b0f2-d5b57e79fa6f" providerId="ADAL" clId="{BD14552C-0A25-4424-B882-72BAD75FEC91}" dt="2024-07-27T16:10:13.250" v="11686" actId="948"/>
        <pc:sldMkLst>
          <pc:docMk/>
          <pc:sldMk cId="343317072" sldId="345"/>
        </pc:sldMkLst>
        <pc:spChg chg="add mod">
          <ac:chgData name="Matthew Weber" userId="cb8fa425-774b-40a7-b0f2-d5b57e79fa6f" providerId="ADAL" clId="{BD14552C-0A25-4424-B882-72BAD75FEC91}" dt="2024-07-26T20:04:50.507" v="11077" actId="20577"/>
          <ac:spMkLst>
            <pc:docMk/>
            <pc:sldMk cId="343317072" sldId="345"/>
            <ac:spMk id="3" creationId="{08509F9A-A624-AF3A-FFED-6F9ED2563B6D}"/>
          </ac:spMkLst>
        </pc:spChg>
        <pc:spChg chg="mod">
          <ac:chgData name="Matthew Weber" userId="cb8fa425-774b-40a7-b0f2-d5b57e79fa6f" providerId="ADAL" clId="{BD14552C-0A25-4424-B882-72BAD75FEC91}" dt="2024-07-26T15:01:28.329" v="6567" actId="20577"/>
          <ac:spMkLst>
            <pc:docMk/>
            <pc:sldMk cId="343317072" sldId="345"/>
            <ac:spMk id="4" creationId="{9E5F1471-65BB-8F20-076C-32DEF2B68C92}"/>
          </ac:spMkLst>
        </pc:spChg>
        <pc:spChg chg="mod">
          <ac:chgData name="Matthew Weber" userId="cb8fa425-774b-40a7-b0f2-d5b57e79fa6f" providerId="ADAL" clId="{BD14552C-0A25-4424-B882-72BAD75FEC91}" dt="2024-07-27T16:10:13.250" v="11686" actId="948"/>
          <ac:spMkLst>
            <pc:docMk/>
            <pc:sldMk cId="343317072" sldId="345"/>
            <ac:spMk id="5" creationId="{9F2E546D-2D7F-EF7F-0E83-FF8F5B224DFF}"/>
          </ac:spMkLst>
        </pc:spChg>
      </pc:sldChg>
      <pc:sldChg chg="addSp delSp modSp mod">
        <pc:chgData name="Matthew Weber" userId="cb8fa425-774b-40a7-b0f2-d5b57e79fa6f" providerId="ADAL" clId="{BD14552C-0A25-4424-B882-72BAD75FEC91}" dt="2024-07-27T16:11:16.959" v="11693" actId="948"/>
        <pc:sldMkLst>
          <pc:docMk/>
          <pc:sldMk cId="2575437757" sldId="346"/>
        </pc:sldMkLst>
        <pc:spChg chg="mod">
          <ac:chgData name="Matthew Weber" userId="cb8fa425-774b-40a7-b0f2-d5b57e79fa6f" providerId="ADAL" clId="{BD14552C-0A25-4424-B882-72BAD75FEC91}" dt="2024-07-26T15:40:12.165" v="7163" actId="20577"/>
          <ac:spMkLst>
            <pc:docMk/>
            <pc:sldMk cId="2575437757" sldId="346"/>
            <ac:spMk id="4" creationId="{9E5F1471-65BB-8F20-076C-32DEF2B68C92}"/>
          </ac:spMkLst>
        </pc:spChg>
        <pc:spChg chg="mod">
          <ac:chgData name="Matthew Weber" userId="cb8fa425-774b-40a7-b0f2-d5b57e79fa6f" providerId="ADAL" clId="{BD14552C-0A25-4424-B882-72BAD75FEC91}" dt="2024-07-27T16:11:16.959" v="11693" actId="948"/>
          <ac:spMkLst>
            <pc:docMk/>
            <pc:sldMk cId="2575437757" sldId="346"/>
            <ac:spMk id="5" creationId="{9F2E546D-2D7F-EF7F-0E83-FF8F5B224DFF}"/>
          </ac:spMkLst>
        </pc:spChg>
        <pc:spChg chg="add mod">
          <ac:chgData name="Matthew Weber" userId="cb8fa425-774b-40a7-b0f2-d5b57e79fa6f" providerId="ADAL" clId="{BD14552C-0A25-4424-B882-72BAD75FEC91}" dt="2024-07-26T15:35:20.478" v="6962" actId="1076"/>
          <ac:spMkLst>
            <pc:docMk/>
            <pc:sldMk cId="2575437757" sldId="346"/>
            <ac:spMk id="9" creationId="{A6B9C348-D6C4-6C49-BD27-6A5619C71003}"/>
          </ac:spMkLst>
        </pc:spChg>
        <pc:spChg chg="add mod">
          <ac:chgData name="Matthew Weber" userId="cb8fa425-774b-40a7-b0f2-d5b57e79fa6f" providerId="ADAL" clId="{BD14552C-0A25-4424-B882-72BAD75FEC91}" dt="2024-07-26T20:08:23.587" v="11366" actId="20577"/>
          <ac:spMkLst>
            <pc:docMk/>
            <pc:sldMk cId="2575437757" sldId="346"/>
            <ac:spMk id="10" creationId="{B04FE995-EEBD-B284-A5A0-077B27F03B77}"/>
          </ac:spMkLst>
        </pc:spChg>
        <pc:grpChg chg="del">
          <ac:chgData name="Matthew Weber" userId="cb8fa425-774b-40a7-b0f2-d5b57e79fa6f" providerId="ADAL" clId="{BD14552C-0A25-4424-B882-72BAD75FEC91}" dt="2024-07-26T15:33:54.975" v="6947" actId="478"/>
          <ac:grpSpMkLst>
            <pc:docMk/>
            <pc:sldMk cId="2575437757" sldId="346"/>
            <ac:grpSpMk id="3" creationId="{3B2AF9B8-A9D1-1214-B926-F4926EE5484E}"/>
          </ac:grpSpMkLst>
        </pc:grpChg>
        <pc:picChg chg="add mod">
          <ac:chgData name="Matthew Weber" userId="cb8fa425-774b-40a7-b0f2-d5b57e79fa6f" providerId="ADAL" clId="{BD14552C-0A25-4424-B882-72BAD75FEC91}" dt="2024-07-26T15:34:52.479" v="6952" actId="1076"/>
          <ac:picMkLst>
            <pc:docMk/>
            <pc:sldMk cId="2575437757" sldId="346"/>
            <ac:picMk id="6" creationId="{B2D90122-1B70-A182-B887-F64FD270A62E}"/>
          </ac:picMkLst>
        </pc:picChg>
      </pc:sldChg>
      <pc:sldChg chg="addSp modSp mod ord">
        <pc:chgData name="Matthew Weber" userId="cb8fa425-774b-40a7-b0f2-d5b57e79fa6f" providerId="ADAL" clId="{BD14552C-0A25-4424-B882-72BAD75FEC91}" dt="2024-07-27T16:10:32.204" v="11688" actId="948"/>
        <pc:sldMkLst>
          <pc:docMk/>
          <pc:sldMk cId="3962593756" sldId="347"/>
        </pc:sldMkLst>
        <pc:spChg chg="add mod">
          <ac:chgData name="Matthew Weber" userId="cb8fa425-774b-40a7-b0f2-d5b57e79fa6f" providerId="ADAL" clId="{BD14552C-0A25-4424-B882-72BAD75FEC91}" dt="2024-07-26T20:06:32.473" v="11206" actId="20577"/>
          <ac:spMkLst>
            <pc:docMk/>
            <pc:sldMk cId="3962593756" sldId="347"/>
            <ac:spMk id="3" creationId="{2EED2677-850B-3AD6-F815-43B34ABA67A9}"/>
          </ac:spMkLst>
        </pc:spChg>
        <pc:spChg chg="mod">
          <ac:chgData name="Matthew Weber" userId="cb8fa425-774b-40a7-b0f2-d5b57e79fa6f" providerId="ADAL" clId="{BD14552C-0A25-4424-B882-72BAD75FEC91}" dt="2024-07-26T15:17:23.097" v="6621" actId="20577"/>
          <ac:spMkLst>
            <pc:docMk/>
            <pc:sldMk cId="3962593756" sldId="347"/>
            <ac:spMk id="4" creationId="{9E5F1471-65BB-8F20-076C-32DEF2B68C92}"/>
          </ac:spMkLst>
        </pc:spChg>
        <pc:spChg chg="mod">
          <ac:chgData name="Matthew Weber" userId="cb8fa425-774b-40a7-b0f2-d5b57e79fa6f" providerId="ADAL" clId="{BD14552C-0A25-4424-B882-72BAD75FEC91}" dt="2024-07-27T16:10:32.204" v="11688" actId="948"/>
          <ac:spMkLst>
            <pc:docMk/>
            <pc:sldMk cId="3962593756" sldId="347"/>
            <ac:spMk id="5" creationId="{9F2E546D-2D7F-EF7F-0E83-FF8F5B224DFF}"/>
          </ac:spMkLst>
        </pc:spChg>
      </pc:sldChg>
      <pc:sldChg chg="addSp modSp mod ord">
        <pc:chgData name="Matthew Weber" userId="cb8fa425-774b-40a7-b0f2-d5b57e79fa6f" providerId="ADAL" clId="{BD14552C-0A25-4424-B882-72BAD75FEC91}" dt="2024-07-27T16:10:39.033" v="11689" actId="948"/>
        <pc:sldMkLst>
          <pc:docMk/>
          <pc:sldMk cId="3626038611" sldId="348"/>
        </pc:sldMkLst>
        <pc:spChg chg="add mod">
          <ac:chgData name="Matthew Weber" userId="cb8fa425-774b-40a7-b0f2-d5b57e79fa6f" providerId="ADAL" clId="{BD14552C-0A25-4424-B882-72BAD75FEC91}" dt="2024-07-26T20:07:00.268" v="11240" actId="20577"/>
          <ac:spMkLst>
            <pc:docMk/>
            <pc:sldMk cId="3626038611" sldId="348"/>
            <ac:spMk id="3" creationId="{AA946B0E-C6F8-F4EA-C0CA-9AAA3775BA5D}"/>
          </ac:spMkLst>
        </pc:spChg>
        <pc:spChg chg="mod">
          <ac:chgData name="Matthew Weber" userId="cb8fa425-774b-40a7-b0f2-d5b57e79fa6f" providerId="ADAL" clId="{BD14552C-0A25-4424-B882-72BAD75FEC91}" dt="2024-07-26T15:17:36.134" v="6626" actId="20577"/>
          <ac:spMkLst>
            <pc:docMk/>
            <pc:sldMk cId="3626038611" sldId="348"/>
            <ac:spMk id="4" creationId="{9E5F1471-65BB-8F20-076C-32DEF2B68C92}"/>
          </ac:spMkLst>
        </pc:spChg>
        <pc:spChg chg="mod">
          <ac:chgData name="Matthew Weber" userId="cb8fa425-774b-40a7-b0f2-d5b57e79fa6f" providerId="ADAL" clId="{BD14552C-0A25-4424-B882-72BAD75FEC91}" dt="2024-07-27T16:10:39.033" v="11689" actId="948"/>
          <ac:spMkLst>
            <pc:docMk/>
            <pc:sldMk cId="3626038611" sldId="348"/>
            <ac:spMk id="5" creationId="{9F2E546D-2D7F-EF7F-0E83-FF8F5B224DFF}"/>
          </ac:spMkLst>
        </pc:spChg>
      </pc:sldChg>
      <pc:sldChg chg="modSp mod ord">
        <pc:chgData name="Matthew Weber" userId="cb8fa425-774b-40a7-b0f2-d5b57e79fa6f" providerId="ADAL" clId="{BD14552C-0A25-4424-B882-72BAD75FEC91}" dt="2024-07-27T16:10:48.622" v="11690" actId="948"/>
        <pc:sldMkLst>
          <pc:docMk/>
          <pc:sldMk cId="1126076034" sldId="349"/>
        </pc:sldMkLst>
        <pc:spChg chg="mod">
          <ac:chgData name="Matthew Weber" userId="cb8fa425-774b-40a7-b0f2-d5b57e79fa6f" providerId="ADAL" clId="{BD14552C-0A25-4424-B882-72BAD75FEC91}" dt="2024-07-26T15:17:46.536" v="6631" actId="20577"/>
          <ac:spMkLst>
            <pc:docMk/>
            <pc:sldMk cId="1126076034" sldId="349"/>
            <ac:spMk id="4" creationId="{9E5F1471-65BB-8F20-076C-32DEF2B68C92}"/>
          </ac:spMkLst>
        </pc:spChg>
        <pc:spChg chg="mod">
          <ac:chgData name="Matthew Weber" userId="cb8fa425-774b-40a7-b0f2-d5b57e79fa6f" providerId="ADAL" clId="{BD14552C-0A25-4424-B882-72BAD75FEC91}" dt="2024-07-27T16:10:48.622" v="11690" actId="948"/>
          <ac:spMkLst>
            <pc:docMk/>
            <pc:sldMk cId="1126076034" sldId="349"/>
            <ac:spMk id="5" creationId="{9F2E546D-2D7F-EF7F-0E83-FF8F5B224DFF}"/>
          </ac:spMkLst>
        </pc:spChg>
        <pc:spChg chg="mod">
          <ac:chgData name="Matthew Weber" userId="cb8fa425-774b-40a7-b0f2-d5b57e79fa6f" providerId="ADAL" clId="{BD14552C-0A25-4424-B882-72BAD75FEC91}" dt="2024-07-26T20:07:28.191" v="11280" actId="14100"/>
          <ac:spMkLst>
            <pc:docMk/>
            <pc:sldMk cId="1126076034" sldId="349"/>
            <ac:spMk id="13" creationId="{02C6EC14-A12F-9AF4-6199-935B8D0F3EBF}"/>
          </ac:spMkLst>
        </pc:spChg>
        <pc:spChg chg="mod">
          <ac:chgData name="Matthew Weber" userId="cb8fa425-774b-40a7-b0f2-d5b57e79fa6f" providerId="ADAL" clId="{BD14552C-0A25-4424-B882-72BAD75FEC91}" dt="2024-07-26T20:07:21.955" v="11274" actId="20577"/>
          <ac:spMkLst>
            <pc:docMk/>
            <pc:sldMk cId="1126076034" sldId="349"/>
            <ac:spMk id="16" creationId="{5E5E45C3-1CCF-1BB6-761E-40297A9DF01C}"/>
          </ac:spMkLst>
        </pc:spChg>
      </pc:sldChg>
      <pc:sldChg chg="addSp delSp modSp mod">
        <pc:chgData name="Matthew Weber" userId="cb8fa425-774b-40a7-b0f2-d5b57e79fa6f" providerId="ADAL" clId="{BD14552C-0A25-4424-B882-72BAD75FEC91}" dt="2024-07-27T16:11:26.998" v="11694" actId="948"/>
        <pc:sldMkLst>
          <pc:docMk/>
          <pc:sldMk cId="180459529" sldId="350"/>
        </pc:sldMkLst>
        <pc:spChg chg="del">
          <ac:chgData name="Matthew Weber" userId="cb8fa425-774b-40a7-b0f2-d5b57e79fa6f" providerId="ADAL" clId="{BD14552C-0A25-4424-B882-72BAD75FEC91}" dt="2024-07-26T15:36:06.779" v="7053" actId="478"/>
          <ac:spMkLst>
            <pc:docMk/>
            <pc:sldMk cId="180459529" sldId="350"/>
            <ac:spMk id="2" creationId="{970F0694-DEFA-DA7F-CB65-B718A40535D5}"/>
          </ac:spMkLst>
        </pc:spChg>
        <pc:spChg chg="del">
          <ac:chgData name="Matthew Weber" userId="cb8fa425-774b-40a7-b0f2-d5b57e79fa6f" providerId="ADAL" clId="{BD14552C-0A25-4424-B882-72BAD75FEC91}" dt="2024-07-26T15:36:02.523" v="7051" actId="478"/>
          <ac:spMkLst>
            <pc:docMk/>
            <pc:sldMk cId="180459529" sldId="350"/>
            <ac:spMk id="3" creationId="{D017822B-03CD-9FEF-5ADB-8BB736CDB835}"/>
          </ac:spMkLst>
        </pc:spChg>
        <pc:spChg chg="mod">
          <ac:chgData name="Matthew Weber" userId="cb8fa425-774b-40a7-b0f2-d5b57e79fa6f" providerId="ADAL" clId="{BD14552C-0A25-4424-B882-72BAD75FEC91}" dt="2024-07-26T15:40:21.295" v="7172" actId="20577"/>
          <ac:spMkLst>
            <pc:docMk/>
            <pc:sldMk cId="180459529" sldId="350"/>
            <ac:spMk id="4" creationId="{9E5F1471-65BB-8F20-076C-32DEF2B68C92}"/>
          </ac:spMkLst>
        </pc:spChg>
        <pc:spChg chg="mod">
          <ac:chgData name="Matthew Weber" userId="cb8fa425-774b-40a7-b0f2-d5b57e79fa6f" providerId="ADAL" clId="{BD14552C-0A25-4424-B882-72BAD75FEC91}" dt="2024-07-27T16:11:26.998" v="11694" actId="948"/>
          <ac:spMkLst>
            <pc:docMk/>
            <pc:sldMk cId="180459529" sldId="350"/>
            <ac:spMk id="5" creationId="{9F2E546D-2D7F-EF7F-0E83-FF8F5B224DFF}"/>
          </ac:spMkLst>
        </pc:spChg>
        <pc:spChg chg="add mod">
          <ac:chgData name="Matthew Weber" userId="cb8fa425-774b-40a7-b0f2-d5b57e79fa6f" providerId="ADAL" clId="{BD14552C-0A25-4424-B882-72BAD75FEC91}" dt="2024-07-26T15:38:35.059" v="7134" actId="14100"/>
          <ac:spMkLst>
            <pc:docMk/>
            <pc:sldMk cId="180459529" sldId="350"/>
            <ac:spMk id="13" creationId="{6B2EDF44-CE54-7A0C-F9DD-9BBEF3FDB5A5}"/>
          </ac:spMkLst>
        </pc:spChg>
        <pc:spChg chg="add mod">
          <ac:chgData name="Matthew Weber" userId="cb8fa425-774b-40a7-b0f2-d5b57e79fa6f" providerId="ADAL" clId="{BD14552C-0A25-4424-B882-72BAD75FEC91}" dt="2024-07-26T20:13:05.065" v="11406" actId="20577"/>
          <ac:spMkLst>
            <pc:docMk/>
            <pc:sldMk cId="180459529" sldId="350"/>
            <ac:spMk id="14" creationId="{2D90AAF6-4B35-7686-5BB2-08409D452E87}"/>
          </ac:spMkLst>
        </pc:spChg>
        <pc:grpChg chg="del">
          <ac:chgData name="Matthew Weber" userId="cb8fa425-774b-40a7-b0f2-d5b57e79fa6f" providerId="ADAL" clId="{BD14552C-0A25-4424-B882-72BAD75FEC91}" dt="2024-07-26T15:36:05.686" v="7052" actId="478"/>
          <ac:grpSpMkLst>
            <pc:docMk/>
            <pc:sldMk cId="180459529" sldId="350"/>
            <ac:grpSpMk id="6" creationId="{6C449172-36BD-8CDE-E38B-332A7588F902}"/>
          </ac:grpSpMkLst>
        </pc:grpChg>
        <pc:grpChg chg="del">
          <ac:chgData name="Matthew Weber" userId="cb8fa425-774b-40a7-b0f2-d5b57e79fa6f" providerId="ADAL" clId="{BD14552C-0A25-4424-B882-72BAD75FEC91}" dt="2024-07-26T15:36:09.330" v="7054" actId="478"/>
          <ac:grpSpMkLst>
            <pc:docMk/>
            <pc:sldMk cId="180459529" sldId="350"/>
            <ac:grpSpMk id="18" creationId="{99EADBFC-7979-FA41-6D6F-3E10234BA213}"/>
          </ac:grpSpMkLst>
        </pc:grpChg>
        <pc:picChg chg="add del mod">
          <ac:chgData name="Matthew Weber" userId="cb8fa425-774b-40a7-b0f2-d5b57e79fa6f" providerId="ADAL" clId="{BD14552C-0A25-4424-B882-72BAD75FEC91}" dt="2024-07-26T15:36:55.032" v="7058" actId="478"/>
          <ac:picMkLst>
            <pc:docMk/>
            <pc:sldMk cId="180459529" sldId="350"/>
            <ac:picMk id="8" creationId="{396773F4-E1A5-190F-AB12-D179868E68B9}"/>
          </ac:picMkLst>
        </pc:picChg>
        <pc:picChg chg="add mod">
          <ac:chgData name="Matthew Weber" userId="cb8fa425-774b-40a7-b0f2-d5b57e79fa6f" providerId="ADAL" clId="{BD14552C-0A25-4424-B882-72BAD75FEC91}" dt="2024-07-26T15:37:30.657" v="7064" actId="1076"/>
          <ac:picMkLst>
            <pc:docMk/>
            <pc:sldMk cId="180459529" sldId="350"/>
            <ac:picMk id="10" creationId="{7C694E5D-A05C-02D5-754A-274677B5BA6A}"/>
          </ac:picMkLst>
        </pc:picChg>
      </pc:sldChg>
      <pc:sldChg chg="addSp delSp modSp mod">
        <pc:chgData name="Matthew Weber" userId="cb8fa425-774b-40a7-b0f2-d5b57e79fa6f" providerId="ADAL" clId="{BD14552C-0A25-4424-B882-72BAD75FEC91}" dt="2024-08-12T14:56:27.575" v="12844"/>
        <pc:sldMkLst>
          <pc:docMk/>
          <pc:sldMk cId="2889686633" sldId="351"/>
        </pc:sldMkLst>
        <pc:spChg chg="mod">
          <ac:chgData name="Matthew Weber" userId="cb8fa425-774b-40a7-b0f2-d5b57e79fa6f" providerId="ADAL" clId="{BD14552C-0A25-4424-B882-72BAD75FEC91}" dt="2024-07-26T15:43:57.097" v="7191" actId="20577"/>
          <ac:spMkLst>
            <pc:docMk/>
            <pc:sldMk cId="2889686633" sldId="351"/>
            <ac:spMk id="4" creationId="{9E5F1471-65BB-8F20-076C-32DEF2B68C92}"/>
          </ac:spMkLst>
        </pc:spChg>
        <pc:spChg chg="mod">
          <ac:chgData name="Matthew Weber" userId="cb8fa425-774b-40a7-b0f2-d5b57e79fa6f" providerId="ADAL" clId="{BD14552C-0A25-4424-B882-72BAD75FEC91}" dt="2024-07-27T16:11:45.553" v="11696" actId="948"/>
          <ac:spMkLst>
            <pc:docMk/>
            <pc:sldMk cId="2889686633" sldId="351"/>
            <ac:spMk id="5" creationId="{9F2E546D-2D7F-EF7F-0E83-FF8F5B224DFF}"/>
          </ac:spMkLst>
        </pc:spChg>
        <pc:spChg chg="add mod">
          <ac:chgData name="Matthew Weber" userId="cb8fa425-774b-40a7-b0f2-d5b57e79fa6f" providerId="ADAL" clId="{BD14552C-0A25-4424-B882-72BAD75FEC91}" dt="2024-07-26T20:13:50.913" v="11448" actId="20577"/>
          <ac:spMkLst>
            <pc:docMk/>
            <pc:sldMk cId="2889686633" sldId="351"/>
            <ac:spMk id="10" creationId="{5C78AD09-DA7E-08E5-A203-1788A72CBD15}"/>
          </ac:spMkLst>
        </pc:spChg>
        <pc:spChg chg="add del mod">
          <ac:chgData name="Matthew Weber" userId="cb8fa425-774b-40a7-b0f2-d5b57e79fa6f" providerId="ADAL" clId="{BD14552C-0A25-4424-B882-72BAD75FEC91}" dt="2024-08-12T14:38:40.679" v="12808" actId="478"/>
          <ac:spMkLst>
            <pc:docMk/>
            <pc:sldMk cId="2889686633" sldId="351"/>
            <ac:spMk id="20" creationId="{17C0355E-B097-E440-9119-FA43758D69A4}"/>
          </ac:spMkLst>
        </pc:spChg>
        <pc:spChg chg="add del mod">
          <ac:chgData name="Matthew Weber" userId="cb8fa425-774b-40a7-b0f2-d5b57e79fa6f" providerId="ADAL" clId="{BD14552C-0A25-4424-B882-72BAD75FEC91}" dt="2024-08-12T14:38:40.679" v="12808" actId="478"/>
          <ac:spMkLst>
            <pc:docMk/>
            <pc:sldMk cId="2889686633" sldId="351"/>
            <ac:spMk id="21" creationId="{9CE4F07B-E642-0E6F-7658-5D828DC81744}"/>
          </ac:spMkLst>
        </pc:spChg>
        <pc:spChg chg="add mod">
          <ac:chgData name="Matthew Weber" userId="cb8fa425-774b-40a7-b0f2-d5b57e79fa6f" providerId="ADAL" clId="{BD14552C-0A25-4424-B882-72BAD75FEC91}" dt="2024-08-12T14:41:42.478" v="12825" actId="20577"/>
          <ac:spMkLst>
            <pc:docMk/>
            <pc:sldMk cId="2889686633" sldId="351"/>
            <ac:spMk id="23" creationId="{B7637B95-4F51-3986-2234-71C5E2FB6A59}"/>
          </ac:spMkLst>
        </pc:spChg>
        <pc:spChg chg="add mod">
          <ac:chgData name="Matthew Weber" userId="cb8fa425-774b-40a7-b0f2-d5b57e79fa6f" providerId="ADAL" clId="{BD14552C-0A25-4424-B882-72BAD75FEC91}" dt="2024-08-12T14:41:59.600" v="12827" actId="20577"/>
          <ac:spMkLst>
            <pc:docMk/>
            <pc:sldMk cId="2889686633" sldId="351"/>
            <ac:spMk id="25" creationId="{15BCB43B-4547-00DF-2CB9-A822A519FFBB}"/>
          </ac:spMkLst>
        </pc:spChg>
        <pc:spChg chg="add mod">
          <ac:chgData name="Matthew Weber" userId="cb8fa425-774b-40a7-b0f2-d5b57e79fa6f" providerId="ADAL" clId="{BD14552C-0A25-4424-B882-72BAD75FEC91}" dt="2024-08-12T14:39:04.013" v="12809"/>
          <ac:spMkLst>
            <pc:docMk/>
            <pc:sldMk cId="2889686633" sldId="351"/>
            <ac:spMk id="26" creationId="{21358D2A-59BD-1FFD-F7B9-BB44A104CEE9}"/>
          </ac:spMkLst>
        </pc:spChg>
        <pc:spChg chg="add mod">
          <ac:chgData name="Matthew Weber" userId="cb8fa425-774b-40a7-b0f2-d5b57e79fa6f" providerId="ADAL" clId="{BD14552C-0A25-4424-B882-72BAD75FEC91}" dt="2024-08-12T14:39:04.013" v="12809"/>
          <ac:spMkLst>
            <pc:docMk/>
            <pc:sldMk cId="2889686633" sldId="351"/>
            <ac:spMk id="27" creationId="{9E2BCEA9-EB06-9C18-910D-050179A110CC}"/>
          </ac:spMkLst>
        </pc:spChg>
        <pc:spChg chg="add mod">
          <ac:chgData name="Matthew Weber" userId="cb8fa425-774b-40a7-b0f2-d5b57e79fa6f" providerId="ADAL" clId="{BD14552C-0A25-4424-B882-72BAD75FEC91}" dt="2024-08-12T14:40:39.517" v="12815" actId="1076"/>
          <ac:spMkLst>
            <pc:docMk/>
            <pc:sldMk cId="2889686633" sldId="351"/>
            <ac:spMk id="28" creationId="{0982EF88-3FC1-5F25-1392-3100FA15B113}"/>
          </ac:spMkLst>
        </pc:spChg>
        <pc:spChg chg="add mod">
          <ac:chgData name="Matthew Weber" userId="cb8fa425-774b-40a7-b0f2-d5b57e79fa6f" providerId="ADAL" clId="{BD14552C-0A25-4424-B882-72BAD75FEC91}" dt="2024-08-12T14:40:39.517" v="12815" actId="1076"/>
          <ac:spMkLst>
            <pc:docMk/>
            <pc:sldMk cId="2889686633" sldId="351"/>
            <ac:spMk id="29" creationId="{83C2EF50-024D-A12A-5AD7-B7E4750F998A}"/>
          </ac:spMkLst>
        </pc:spChg>
        <pc:spChg chg="add mod">
          <ac:chgData name="Matthew Weber" userId="cb8fa425-774b-40a7-b0f2-d5b57e79fa6f" providerId="ADAL" clId="{BD14552C-0A25-4424-B882-72BAD75FEC91}" dt="2024-08-12T14:56:27.575" v="12844"/>
          <ac:spMkLst>
            <pc:docMk/>
            <pc:sldMk cId="2889686633" sldId="351"/>
            <ac:spMk id="30" creationId="{4D33A798-E38E-1536-7E43-FBE7A4DFB905}"/>
          </ac:spMkLst>
        </pc:spChg>
      </pc:sldChg>
      <pc:sldChg chg="addSp modSp mod ord">
        <pc:chgData name="Matthew Weber" userId="cb8fa425-774b-40a7-b0f2-d5b57e79fa6f" providerId="ADAL" clId="{BD14552C-0A25-4424-B882-72BAD75FEC91}" dt="2024-08-12T14:56:21.167" v="12843" actId="1076"/>
        <pc:sldMkLst>
          <pc:docMk/>
          <pc:sldMk cId="1864150875" sldId="352"/>
        </pc:sldMkLst>
        <pc:spChg chg="add mod">
          <ac:chgData name="Matthew Weber" userId="cb8fa425-774b-40a7-b0f2-d5b57e79fa6f" providerId="ADAL" clId="{BD14552C-0A25-4424-B882-72BAD75FEC91}" dt="2024-07-26T20:08:00.268" v="11330" actId="20577"/>
          <ac:spMkLst>
            <pc:docMk/>
            <pc:sldMk cId="1864150875" sldId="352"/>
            <ac:spMk id="3" creationId="{ADF599D2-B213-5039-A6E2-B8D72FA329A1}"/>
          </ac:spMkLst>
        </pc:spChg>
        <pc:spChg chg="mod">
          <ac:chgData name="Matthew Weber" userId="cb8fa425-774b-40a7-b0f2-d5b57e79fa6f" providerId="ADAL" clId="{BD14552C-0A25-4424-B882-72BAD75FEC91}" dt="2024-07-26T15:39:57.091" v="7154" actId="20577"/>
          <ac:spMkLst>
            <pc:docMk/>
            <pc:sldMk cId="1864150875" sldId="352"/>
            <ac:spMk id="4" creationId="{9E5F1471-65BB-8F20-076C-32DEF2B68C92}"/>
          </ac:spMkLst>
        </pc:spChg>
        <pc:spChg chg="mod">
          <ac:chgData name="Matthew Weber" userId="cb8fa425-774b-40a7-b0f2-d5b57e79fa6f" providerId="ADAL" clId="{BD14552C-0A25-4424-B882-72BAD75FEC91}" dt="2024-07-27T16:11:08.321" v="11692" actId="948"/>
          <ac:spMkLst>
            <pc:docMk/>
            <pc:sldMk cId="1864150875" sldId="352"/>
            <ac:spMk id="5" creationId="{9F2E546D-2D7F-EF7F-0E83-FF8F5B224DFF}"/>
          </ac:spMkLst>
        </pc:spChg>
        <pc:spChg chg="add mod">
          <ac:chgData name="Matthew Weber" userId="cb8fa425-774b-40a7-b0f2-d5b57e79fa6f" providerId="ADAL" clId="{BD14552C-0A25-4424-B882-72BAD75FEC91}" dt="2024-08-12T14:36:16.411" v="12804" actId="1076"/>
          <ac:spMkLst>
            <pc:docMk/>
            <pc:sldMk cId="1864150875" sldId="352"/>
            <ac:spMk id="7" creationId="{9192572A-9429-3A5A-EAA2-04C9CE7C25E3}"/>
          </ac:spMkLst>
        </pc:spChg>
        <pc:spChg chg="add mod">
          <ac:chgData name="Matthew Weber" userId="cb8fa425-774b-40a7-b0f2-d5b57e79fa6f" providerId="ADAL" clId="{BD14552C-0A25-4424-B882-72BAD75FEC91}" dt="2024-08-12T14:37:27.024" v="12806" actId="1076"/>
          <ac:spMkLst>
            <pc:docMk/>
            <pc:sldMk cId="1864150875" sldId="352"/>
            <ac:spMk id="8" creationId="{98C89161-19E1-E86E-9C00-2934FCB0AA66}"/>
          </ac:spMkLst>
        </pc:spChg>
        <pc:spChg chg="add mod">
          <ac:chgData name="Matthew Weber" userId="cb8fa425-774b-40a7-b0f2-d5b57e79fa6f" providerId="ADAL" clId="{BD14552C-0A25-4424-B882-72BAD75FEC91}" dt="2024-08-12T14:37:27.024" v="12806" actId="1076"/>
          <ac:spMkLst>
            <pc:docMk/>
            <pc:sldMk cId="1864150875" sldId="352"/>
            <ac:spMk id="9" creationId="{306A86EE-0513-9BD8-36DE-2F31281FCCA2}"/>
          </ac:spMkLst>
        </pc:spChg>
        <pc:spChg chg="mod">
          <ac:chgData name="Matthew Weber" userId="cb8fa425-774b-40a7-b0f2-d5b57e79fa6f" providerId="ADAL" clId="{BD14552C-0A25-4424-B882-72BAD75FEC91}" dt="2024-08-12T14:56:21.167" v="12843" actId="1076"/>
          <ac:spMkLst>
            <pc:docMk/>
            <pc:sldMk cId="1864150875" sldId="352"/>
            <ac:spMk id="14" creationId="{480CAD7A-9D74-5D24-7A29-DB4BFC630BDF}"/>
          </ac:spMkLst>
        </pc:spChg>
        <pc:spChg chg="mod">
          <ac:chgData name="Matthew Weber" userId="cb8fa425-774b-40a7-b0f2-d5b57e79fa6f" providerId="ADAL" clId="{BD14552C-0A25-4424-B882-72BAD75FEC91}" dt="2024-07-26T15:31:21.979" v="6660" actId="1076"/>
          <ac:spMkLst>
            <pc:docMk/>
            <pc:sldMk cId="1864150875" sldId="352"/>
            <ac:spMk id="20" creationId="{934D4177-BE10-4B78-245F-E490DE570DCD}"/>
          </ac:spMkLst>
        </pc:spChg>
        <pc:spChg chg="add mod">
          <ac:chgData name="Matthew Weber" userId="cb8fa425-774b-40a7-b0f2-d5b57e79fa6f" providerId="ADAL" clId="{BD14552C-0A25-4424-B882-72BAD75FEC91}" dt="2024-08-12T14:40:08.506" v="12813" actId="1076"/>
          <ac:spMkLst>
            <pc:docMk/>
            <pc:sldMk cId="1864150875" sldId="352"/>
            <ac:spMk id="23" creationId="{2691D4A3-3D17-38E7-91AA-0BCECCBFDEB4}"/>
          </ac:spMkLst>
        </pc:spChg>
        <pc:spChg chg="add mod">
          <ac:chgData name="Matthew Weber" userId="cb8fa425-774b-40a7-b0f2-d5b57e79fa6f" providerId="ADAL" clId="{BD14552C-0A25-4424-B882-72BAD75FEC91}" dt="2024-08-12T14:40:08.506" v="12813" actId="1076"/>
          <ac:spMkLst>
            <pc:docMk/>
            <pc:sldMk cId="1864150875" sldId="352"/>
            <ac:spMk id="24" creationId="{6689596A-2BA6-7698-8250-8770124EEF5A}"/>
          </ac:spMkLst>
        </pc:spChg>
        <pc:spChg chg="add mod">
          <ac:chgData name="Matthew Weber" userId="cb8fa425-774b-40a7-b0f2-d5b57e79fa6f" providerId="ADAL" clId="{BD14552C-0A25-4424-B882-72BAD75FEC91}" dt="2024-08-12T14:56:12.776" v="12842"/>
          <ac:spMkLst>
            <pc:docMk/>
            <pc:sldMk cId="1864150875" sldId="352"/>
            <ac:spMk id="25" creationId="{841A920F-7A42-826A-3C88-9CDCB18B9879}"/>
          </ac:spMkLst>
        </pc:spChg>
      </pc:sldChg>
      <pc:sldChg chg="del">
        <pc:chgData name="Matthew Weber" userId="cb8fa425-774b-40a7-b0f2-d5b57e79fa6f" providerId="ADAL" clId="{BD14552C-0A25-4424-B882-72BAD75FEC91}" dt="2024-07-26T15:45:24.493" v="7272" actId="2696"/>
        <pc:sldMkLst>
          <pc:docMk/>
          <pc:sldMk cId="3239225877" sldId="353"/>
        </pc:sldMkLst>
      </pc:sldChg>
      <pc:sldChg chg="addSp modSp mod">
        <pc:chgData name="Matthew Weber" userId="cb8fa425-774b-40a7-b0f2-d5b57e79fa6f" providerId="ADAL" clId="{BD14552C-0A25-4424-B882-72BAD75FEC91}" dt="2024-08-12T14:56:47.649" v="12846" actId="1076"/>
        <pc:sldMkLst>
          <pc:docMk/>
          <pc:sldMk cId="1847392673" sldId="354"/>
        </pc:sldMkLst>
        <pc:spChg chg="mod">
          <ac:chgData name="Matthew Weber" userId="cb8fa425-774b-40a7-b0f2-d5b57e79fa6f" providerId="ADAL" clId="{BD14552C-0A25-4424-B882-72BAD75FEC91}" dt="2024-07-26T15:57:31.212" v="7790" actId="20577"/>
          <ac:spMkLst>
            <pc:docMk/>
            <pc:sldMk cId="1847392673" sldId="354"/>
            <ac:spMk id="4" creationId="{9E5F1471-65BB-8F20-076C-32DEF2B68C92}"/>
          </ac:spMkLst>
        </pc:spChg>
        <pc:spChg chg="mod">
          <ac:chgData name="Matthew Weber" userId="cb8fa425-774b-40a7-b0f2-d5b57e79fa6f" providerId="ADAL" clId="{BD14552C-0A25-4424-B882-72BAD75FEC91}" dt="2024-07-27T15:50:57.663" v="11582" actId="20577"/>
          <ac:spMkLst>
            <pc:docMk/>
            <pc:sldMk cId="1847392673" sldId="354"/>
            <ac:spMk id="5" creationId="{9F2E546D-2D7F-EF7F-0E83-FF8F5B224DFF}"/>
          </ac:spMkLst>
        </pc:spChg>
        <pc:spChg chg="add mod">
          <ac:chgData name="Matthew Weber" userId="cb8fa425-774b-40a7-b0f2-d5b57e79fa6f" providerId="ADAL" clId="{BD14552C-0A25-4424-B882-72BAD75FEC91}" dt="2024-07-26T20:14:02.356" v="11454" actId="20577"/>
          <ac:spMkLst>
            <pc:docMk/>
            <pc:sldMk cId="1847392673" sldId="354"/>
            <ac:spMk id="18" creationId="{D7E86809-608E-A1CA-9B27-60EB0789C43F}"/>
          </ac:spMkLst>
        </pc:spChg>
        <pc:spChg chg="add mod">
          <ac:chgData name="Matthew Weber" userId="cb8fa425-774b-40a7-b0f2-d5b57e79fa6f" providerId="ADAL" clId="{BD14552C-0A25-4424-B882-72BAD75FEC91}" dt="2024-08-12T14:41:00.637" v="12817" actId="1076"/>
          <ac:spMkLst>
            <pc:docMk/>
            <pc:sldMk cId="1847392673" sldId="354"/>
            <ac:spMk id="19" creationId="{0B9B3502-6C29-2A8B-8A3F-C6059AA429A3}"/>
          </ac:spMkLst>
        </pc:spChg>
        <pc:spChg chg="add mod">
          <ac:chgData name="Matthew Weber" userId="cb8fa425-774b-40a7-b0f2-d5b57e79fa6f" providerId="ADAL" clId="{BD14552C-0A25-4424-B882-72BAD75FEC91}" dt="2024-08-12T14:41:00.637" v="12817" actId="1076"/>
          <ac:spMkLst>
            <pc:docMk/>
            <pc:sldMk cId="1847392673" sldId="354"/>
            <ac:spMk id="20" creationId="{D490B84F-ECD8-EBDB-ACB7-F00A762B933F}"/>
          </ac:spMkLst>
        </pc:spChg>
        <pc:spChg chg="add mod">
          <ac:chgData name="Matthew Weber" userId="cb8fa425-774b-40a7-b0f2-d5b57e79fa6f" providerId="ADAL" clId="{BD14552C-0A25-4424-B882-72BAD75FEC91}" dt="2024-08-12T14:41:16.386" v="12819" actId="1076"/>
          <ac:spMkLst>
            <pc:docMk/>
            <pc:sldMk cId="1847392673" sldId="354"/>
            <ac:spMk id="21" creationId="{E54F948E-831C-08F2-3331-5D97D9E2CAA3}"/>
          </ac:spMkLst>
        </pc:spChg>
        <pc:spChg chg="add mod">
          <ac:chgData name="Matthew Weber" userId="cb8fa425-774b-40a7-b0f2-d5b57e79fa6f" providerId="ADAL" clId="{BD14552C-0A25-4424-B882-72BAD75FEC91}" dt="2024-08-12T14:41:33.990" v="12823" actId="20577"/>
          <ac:spMkLst>
            <pc:docMk/>
            <pc:sldMk cId="1847392673" sldId="354"/>
            <ac:spMk id="22" creationId="{5B7CD6EE-DAB4-442F-21BD-E094D0F24C24}"/>
          </ac:spMkLst>
        </pc:spChg>
        <pc:spChg chg="add mod">
          <ac:chgData name="Matthew Weber" userId="cb8fa425-774b-40a7-b0f2-d5b57e79fa6f" providerId="ADAL" clId="{BD14552C-0A25-4424-B882-72BAD75FEC91}" dt="2024-08-12T14:56:47.649" v="12846" actId="1076"/>
          <ac:spMkLst>
            <pc:docMk/>
            <pc:sldMk cId="1847392673" sldId="354"/>
            <ac:spMk id="23" creationId="{358F7713-3EAA-709F-6F7E-F7002C29B990}"/>
          </ac:spMkLst>
        </pc:spChg>
      </pc:sldChg>
      <pc:sldChg chg="addSp modSp mod ord">
        <pc:chgData name="Matthew Weber" userId="cb8fa425-774b-40a7-b0f2-d5b57e79fa6f" providerId="ADAL" clId="{BD14552C-0A25-4424-B882-72BAD75FEC91}" dt="2024-07-27T16:11:35.924" v="11695" actId="948"/>
        <pc:sldMkLst>
          <pc:docMk/>
          <pc:sldMk cId="756634011" sldId="355"/>
        </pc:sldMkLst>
        <pc:spChg chg="add mod">
          <ac:chgData name="Matthew Weber" userId="cb8fa425-774b-40a7-b0f2-d5b57e79fa6f" providerId="ADAL" clId="{BD14552C-0A25-4424-B882-72BAD75FEC91}" dt="2024-07-26T20:13:33.802" v="11442" actId="20577"/>
          <ac:spMkLst>
            <pc:docMk/>
            <pc:sldMk cId="756634011" sldId="355"/>
            <ac:spMk id="2" creationId="{8E31FF30-1FF6-9F8D-1C07-91158CB3287F}"/>
          </ac:spMkLst>
        </pc:spChg>
        <pc:spChg chg="mod">
          <ac:chgData name="Matthew Weber" userId="cb8fa425-774b-40a7-b0f2-d5b57e79fa6f" providerId="ADAL" clId="{BD14552C-0A25-4424-B882-72BAD75FEC91}" dt="2024-07-26T15:40:28.618" v="7181" actId="20577"/>
          <ac:spMkLst>
            <pc:docMk/>
            <pc:sldMk cId="756634011" sldId="355"/>
            <ac:spMk id="4" creationId="{9E5F1471-65BB-8F20-076C-32DEF2B68C92}"/>
          </ac:spMkLst>
        </pc:spChg>
        <pc:spChg chg="mod">
          <ac:chgData name="Matthew Weber" userId="cb8fa425-774b-40a7-b0f2-d5b57e79fa6f" providerId="ADAL" clId="{BD14552C-0A25-4424-B882-72BAD75FEC91}" dt="2024-07-27T16:11:35.924" v="11695" actId="948"/>
          <ac:spMkLst>
            <pc:docMk/>
            <pc:sldMk cId="756634011" sldId="355"/>
            <ac:spMk id="5" creationId="{9F2E546D-2D7F-EF7F-0E83-FF8F5B224DFF}"/>
          </ac:spMkLst>
        </pc:spChg>
      </pc:sldChg>
      <pc:sldChg chg="addSp delSp modSp add mod">
        <pc:chgData name="Matthew Weber" userId="cb8fa425-774b-40a7-b0f2-d5b57e79fa6f" providerId="ADAL" clId="{BD14552C-0A25-4424-B882-72BAD75FEC91}" dt="2024-07-26T20:14:37.828" v="11494" actId="1076"/>
        <pc:sldMkLst>
          <pc:docMk/>
          <pc:sldMk cId="301926112" sldId="356"/>
        </pc:sldMkLst>
        <pc:spChg chg="del">
          <ac:chgData name="Matthew Weber" userId="cb8fa425-774b-40a7-b0f2-d5b57e79fa6f" providerId="ADAL" clId="{BD14552C-0A25-4424-B882-72BAD75FEC91}" dt="2024-07-26T15:55:09.447" v="7643" actId="478"/>
          <ac:spMkLst>
            <pc:docMk/>
            <pc:sldMk cId="301926112" sldId="356"/>
            <ac:spMk id="4" creationId="{9E5F1471-65BB-8F20-076C-32DEF2B68C92}"/>
          </ac:spMkLst>
        </pc:spChg>
        <pc:spChg chg="mod">
          <ac:chgData name="Matthew Weber" userId="cb8fa425-774b-40a7-b0f2-d5b57e79fa6f" providerId="ADAL" clId="{BD14552C-0A25-4424-B882-72BAD75FEC91}" dt="2024-07-26T20:14:26.220" v="11488" actId="20577"/>
          <ac:spMkLst>
            <pc:docMk/>
            <pc:sldMk cId="301926112" sldId="356"/>
            <ac:spMk id="5" creationId="{9F2E546D-2D7F-EF7F-0E83-FF8F5B224DFF}"/>
          </ac:spMkLst>
        </pc:spChg>
        <pc:spChg chg="del">
          <ac:chgData name="Matthew Weber" userId="cb8fa425-774b-40a7-b0f2-d5b57e79fa6f" providerId="ADAL" clId="{BD14552C-0A25-4424-B882-72BAD75FEC91}" dt="2024-07-26T15:55:31.087" v="7646" actId="478"/>
          <ac:spMkLst>
            <pc:docMk/>
            <pc:sldMk cId="301926112" sldId="356"/>
            <ac:spMk id="16" creationId="{ADFEA951-EE1A-A202-A5E7-C3A3328DD392}"/>
          </ac:spMkLst>
        </pc:spChg>
        <pc:spChg chg="del">
          <ac:chgData name="Matthew Weber" userId="cb8fa425-774b-40a7-b0f2-d5b57e79fa6f" providerId="ADAL" clId="{BD14552C-0A25-4424-B882-72BAD75FEC91}" dt="2024-07-26T15:55:32.317" v="7647" actId="478"/>
          <ac:spMkLst>
            <pc:docMk/>
            <pc:sldMk cId="301926112" sldId="356"/>
            <ac:spMk id="17" creationId="{5AD735AB-D252-75F5-2B17-3915FC74C7F4}"/>
          </ac:spMkLst>
        </pc:spChg>
        <pc:spChg chg="add del mod">
          <ac:chgData name="Matthew Weber" userId="cb8fa425-774b-40a7-b0f2-d5b57e79fa6f" providerId="ADAL" clId="{BD14552C-0A25-4424-B882-72BAD75FEC91}" dt="2024-07-26T15:55:11.272" v="7644" actId="478"/>
          <ac:spMkLst>
            <pc:docMk/>
            <pc:sldMk cId="301926112" sldId="356"/>
            <ac:spMk id="19" creationId="{7809A591-693D-CB46-B9B9-BB33CFFD628F}"/>
          </ac:spMkLst>
        </pc:spChg>
        <pc:spChg chg="add mod">
          <ac:chgData name="Matthew Weber" userId="cb8fa425-774b-40a7-b0f2-d5b57e79fa6f" providerId="ADAL" clId="{BD14552C-0A25-4424-B882-72BAD75FEC91}" dt="2024-07-26T15:57:11.128" v="7783" actId="14100"/>
          <ac:spMkLst>
            <pc:docMk/>
            <pc:sldMk cId="301926112" sldId="356"/>
            <ac:spMk id="21" creationId="{AFA73C6A-4C4D-AE92-56C9-9DF7891B4B6B}"/>
          </ac:spMkLst>
        </pc:spChg>
        <pc:spChg chg="add mod">
          <ac:chgData name="Matthew Weber" userId="cb8fa425-774b-40a7-b0f2-d5b57e79fa6f" providerId="ADAL" clId="{BD14552C-0A25-4424-B882-72BAD75FEC91}" dt="2024-07-26T20:14:37.828" v="11494" actId="1076"/>
          <ac:spMkLst>
            <pc:docMk/>
            <pc:sldMk cId="301926112" sldId="356"/>
            <ac:spMk id="22" creationId="{187F7B78-7C5A-7A2B-F5A3-9ADD6F845D14}"/>
          </ac:spMkLst>
        </pc:spChg>
        <pc:grpChg chg="del">
          <ac:chgData name="Matthew Weber" userId="cb8fa425-774b-40a7-b0f2-d5b57e79fa6f" providerId="ADAL" clId="{BD14552C-0A25-4424-B882-72BAD75FEC91}" dt="2024-07-26T15:55:29.727" v="7645" actId="478"/>
          <ac:grpSpMkLst>
            <pc:docMk/>
            <pc:sldMk cId="301926112" sldId="356"/>
            <ac:grpSpMk id="2" creationId="{B42DA73E-D3A9-D683-7433-680ED6CA83F8}"/>
          </ac:grpSpMkLst>
        </pc:grpChg>
        <pc:picChg chg="add mod">
          <ac:chgData name="Matthew Weber" userId="cb8fa425-774b-40a7-b0f2-d5b57e79fa6f" providerId="ADAL" clId="{BD14552C-0A25-4424-B882-72BAD75FEC91}" dt="2024-07-26T15:56:09.693" v="7710"/>
          <ac:picMkLst>
            <pc:docMk/>
            <pc:sldMk cId="301926112" sldId="356"/>
            <ac:picMk id="20" creationId="{D0AF2159-8C97-445D-EA8A-90B27A3B3556}"/>
          </ac:picMkLst>
        </pc:picChg>
      </pc:sldChg>
      <pc:sldChg chg="addSp modSp mod">
        <pc:chgData name="Matthew Weber" userId="cb8fa425-774b-40a7-b0f2-d5b57e79fa6f" providerId="ADAL" clId="{BD14552C-0A25-4424-B882-72BAD75FEC91}" dt="2024-07-27T16:09:03.176" v="11671" actId="948"/>
        <pc:sldMkLst>
          <pc:docMk/>
          <pc:sldMk cId="1323896709" sldId="357"/>
        </pc:sldMkLst>
        <pc:spChg chg="add mod">
          <ac:chgData name="Matthew Weber" userId="cb8fa425-774b-40a7-b0f2-d5b57e79fa6f" providerId="ADAL" clId="{BD14552C-0A25-4424-B882-72BAD75FEC91}" dt="2024-07-26T15:58:01.250" v="7791"/>
          <ac:spMkLst>
            <pc:docMk/>
            <pc:sldMk cId="1323896709" sldId="357"/>
            <ac:spMk id="2" creationId="{D461AA59-5F1B-9DFF-371A-1109B4DD2DB7}"/>
          </ac:spMkLst>
        </pc:spChg>
        <pc:spChg chg="add mod">
          <ac:chgData name="Matthew Weber" userId="cb8fa425-774b-40a7-b0f2-d5b57e79fa6f" providerId="ADAL" clId="{BD14552C-0A25-4424-B882-72BAD75FEC91}" dt="2024-07-26T20:00:52.026" v="10872" actId="20577"/>
          <ac:spMkLst>
            <pc:docMk/>
            <pc:sldMk cId="1323896709" sldId="357"/>
            <ac:spMk id="3" creationId="{AACA236F-870D-1A42-9763-8AB0DAC7E135}"/>
          </ac:spMkLst>
        </pc:spChg>
        <pc:spChg chg="mod">
          <ac:chgData name="Matthew Weber" userId="cb8fa425-774b-40a7-b0f2-d5b57e79fa6f" providerId="ADAL" clId="{BD14552C-0A25-4424-B882-72BAD75FEC91}" dt="2024-07-27T16:09:03.176" v="11671" actId="948"/>
          <ac:spMkLst>
            <pc:docMk/>
            <pc:sldMk cId="1323896709" sldId="357"/>
            <ac:spMk id="5" creationId="{9F2E546D-2D7F-EF7F-0E83-FF8F5B224DFF}"/>
          </ac:spMkLst>
        </pc:spChg>
      </pc:sldChg>
      <pc:sldChg chg="addSp modSp mod">
        <pc:chgData name="Matthew Weber" userId="cb8fa425-774b-40a7-b0f2-d5b57e79fa6f" providerId="ADAL" clId="{BD14552C-0A25-4424-B882-72BAD75FEC91}" dt="2024-07-27T16:15:41.885" v="11715" actId="20577"/>
        <pc:sldMkLst>
          <pc:docMk/>
          <pc:sldMk cId="3534127328" sldId="358"/>
        </pc:sldMkLst>
        <pc:spChg chg="mod">
          <ac:chgData name="Matthew Weber" userId="cb8fa425-774b-40a7-b0f2-d5b57e79fa6f" providerId="ADAL" clId="{BD14552C-0A25-4424-B882-72BAD75FEC91}" dt="2024-07-26T15:58:29.907" v="7800" actId="20577"/>
          <ac:spMkLst>
            <pc:docMk/>
            <pc:sldMk cId="3534127328" sldId="358"/>
            <ac:spMk id="2" creationId="{D461AA59-5F1B-9DFF-371A-1109B4DD2DB7}"/>
          </ac:spMkLst>
        </pc:spChg>
        <pc:spChg chg="add mod">
          <ac:chgData name="Matthew Weber" userId="cb8fa425-774b-40a7-b0f2-d5b57e79fa6f" providerId="ADAL" clId="{BD14552C-0A25-4424-B882-72BAD75FEC91}" dt="2024-07-26T19:51:03.928" v="10497" actId="1076"/>
          <ac:spMkLst>
            <pc:docMk/>
            <pc:sldMk cId="3534127328" sldId="358"/>
            <ac:spMk id="3" creationId="{C27DAA0C-CCA1-BBC9-F33E-0BBAB758D4CC}"/>
          </ac:spMkLst>
        </pc:spChg>
        <pc:spChg chg="mod">
          <ac:chgData name="Matthew Weber" userId="cb8fa425-774b-40a7-b0f2-d5b57e79fa6f" providerId="ADAL" clId="{BD14552C-0A25-4424-B882-72BAD75FEC91}" dt="2024-07-27T16:15:41.885" v="11715" actId="20577"/>
          <ac:spMkLst>
            <pc:docMk/>
            <pc:sldMk cId="3534127328" sldId="358"/>
            <ac:spMk id="5" creationId="{9F2E546D-2D7F-EF7F-0E83-FF8F5B224DFF}"/>
          </ac:spMkLst>
        </pc:spChg>
      </pc:sldChg>
      <pc:sldChg chg="modSp del mod">
        <pc:chgData name="Matthew Weber" userId="cb8fa425-774b-40a7-b0f2-d5b57e79fa6f" providerId="ADAL" clId="{BD14552C-0A25-4424-B882-72BAD75FEC91}" dt="2024-07-26T19:38:56.974" v="9805" actId="2696"/>
        <pc:sldMkLst>
          <pc:docMk/>
          <pc:sldMk cId="404572712" sldId="359"/>
        </pc:sldMkLst>
        <pc:spChg chg="mod">
          <ac:chgData name="Matthew Weber" userId="cb8fa425-774b-40a7-b0f2-d5b57e79fa6f" providerId="ADAL" clId="{BD14552C-0A25-4424-B882-72BAD75FEC91}" dt="2024-07-26T15:58:53.255" v="7805" actId="20577"/>
          <ac:spMkLst>
            <pc:docMk/>
            <pc:sldMk cId="404572712" sldId="359"/>
            <ac:spMk id="2" creationId="{D461AA59-5F1B-9DFF-371A-1109B4DD2DB7}"/>
          </ac:spMkLst>
        </pc:spChg>
        <pc:spChg chg="mod">
          <ac:chgData name="Matthew Weber" userId="cb8fa425-774b-40a7-b0f2-d5b57e79fa6f" providerId="ADAL" clId="{BD14552C-0A25-4424-B882-72BAD75FEC91}" dt="2024-07-26T15:58:59.084" v="7812" actId="20577"/>
          <ac:spMkLst>
            <pc:docMk/>
            <pc:sldMk cId="404572712" sldId="359"/>
            <ac:spMk id="5" creationId="{9F2E546D-2D7F-EF7F-0E83-FF8F5B224DFF}"/>
          </ac:spMkLst>
        </pc:spChg>
      </pc:sldChg>
      <pc:sldChg chg="modSp del mod">
        <pc:chgData name="Matthew Weber" userId="cb8fa425-774b-40a7-b0f2-d5b57e79fa6f" providerId="ADAL" clId="{BD14552C-0A25-4424-B882-72BAD75FEC91}" dt="2024-07-26T19:30:23.478" v="9396" actId="2696"/>
        <pc:sldMkLst>
          <pc:docMk/>
          <pc:sldMk cId="353375180" sldId="360"/>
        </pc:sldMkLst>
        <pc:spChg chg="mod">
          <ac:chgData name="Matthew Weber" userId="cb8fa425-774b-40a7-b0f2-d5b57e79fa6f" providerId="ADAL" clId="{BD14552C-0A25-4424-B882-72BAD75FEC91}" dt="2024-07-26T15:59:11.458" v="7814" actId="20577"/>
          <ac:spMkLst>
            <pc:docMk/>
            <pc:sldMk cId="353375180" sldId="360"/>
            <ac:spMk id="2" creationId="{D461AA59-5F1B-9DFF-371A-1109B4DD2DB7}"/>
          </ac:spMkLst>
        </pc:spChg>
        <pc:spChg chg="mod">
          <ac:chgData name="Matthew Weber" userId="cb8fa425-774b-40a7-b0f2-d5b57e79fa6f" providerId="ADAL" clId="{BD14552C-0A25-4424-B882-72BAD75FEC91}" dt="2024-07-26T15:59:18.490" v="7821" actId="20577"/>
          <ac:spMkLst>
            <pc:docMk/>
            <pc:sldMk cId="353375180" sldId="360"/>
            <ac:spMk id="5" creationId="{9F2E546D-2D7F-EF7F-0E83-FF8F5B224DFF}"/>
          </ac:spMkLst>
        </pc:spChg>
      </pc:sldChg>
      <pc:sldChg chg="addSp modSp mod">
        <pc:chgData name="Matthew Weber" userId="cb8fa425-774b-40a7-b0f2-d5b57e79fa6f" providerId="ADAL" clId="{BD14552C-0A25-4424-B882-72BAD75FEC91}" dt="2024-07-27T16:40:47.516" v="11845" actId="1076"/>
        <pc:sldMkLst>
          <pc:docMk/>
          <pc:sldMk cId="1784183591" sldId="361"/>
        </pc:sldMkLst>
        <pc:spChg chg="mod">
          <ac:chgData name="Matthew Weber" userId="cb8fa425-774b-40a7-b0f2-d5b57e79fa6f" providerId="ADAL" clId="{BD14552C-0A25-4424-B882-72BAD75FEC91}" dt="2024-07-26T15:59:44.933" v="7836" actId="14100"/>
          <ac:spMkLst>
            <pc:docMk/>
            <pc:sldMk cId="1784183591" sldId="361"/>
            <ac:spMk id="2" creationId="{D461AA59-5F1B-9DFF-371A-1109B4DD2DB7}"/>
          </ac:spMkLst>
        </pc:spChg>
        <pc:spChg chg="add mod">
          <ac:chgData name="Matthew Weber" userId="cb8fa425-774b-40a7-b0f2-d5b57e79fa6f" providerId="ADAL" clId="{BD14552C-0A25-4424-B882-72BAD75FEC91}" dt="2024-07-26T17:15:30.948" v="8665" actId="1076"/>
          <ac:spMkLst>
            <pc:docMk/>
            <pc:sldMk cId="1784183591" sldId="361"/>
            <ac:spMk id="3" creationId="{17178B60-3172-778A-3DB3-492B2C59F3CF}"/>
          </ac:spMkLst>
        </pc:spChg>
        <pc:spChg chg="mod">
          <ac:chgData name="Matthew Weber" userId="cb8fa425-774b-40a7-b0f2-d5b57e79fa6f" providerId="ADAL" clId="{BD14552C-0A25-4424-B882-72BAD75FEC91}" dt="2024-07-27T16:40:47.516" v="11845" actId="1076"/>
          <ac:spMkLst>
            <pc:docMk/>
            <pc:sldMk cId="1784183591" sldId="361"/>
            <ac:spMk id="5" creationId="{9F2E546D-2D7F-EF7F-0E83-FF8F5B224DFF}"/>
          </ac:spMkLst>
        </pc:spChg>
      </pc:sldChg>
      <pc:sldChg chg="addSp delSp modSp add mod">
        <pc:chgData name="Matthew Weber" userId="cb8fa425-774b-40a7-b0f2-d5b57e79fa6f" providerId="ADAL" clId="{BD14552C-0A25-4424-B882-72BAD75FEC91}" dt="2024-08-02T19:02:36.854" v="12267" actId="20577"/>
        <pc:sldMkLst>
          <pc:docMk/>
          <pc:sldMk cId="473898920" sldId="362"/>
        </pc:sldMkLst>
        <pc:spChg chg="mod">
          <ac:chgData name="Matthew Weber" userId="cb8fa425-774b-40a7-b0f2-d5b57e79fa6f" providerId="ADAL" clId="{BD14552C-0A25-4424-B882-72BAD75FEC91}" dt="2024-08-02T19:02:36.854" v="12267" actId="20577"/>
          <ac:spMkLst>
            <pc:docMk/>
            <pc:sldMk cId="473898920" sldId="362"/>
            <ac:spMk id="5" creationId="{7AF545DB-22B2-2F93-3A67-F3BE21C798E1}"/>
          </ac:spMkLst>
        </pc:spChg>
        <pc:spChg chg="add mod ord">
          <ac:chgData name="Matthew Weber" userId="cb8fa425-774b-40a7-b0f2-d5b57e79fa6f" providerId="ADAL" clId="{BD14552C-0A25-4424-B882-72BAD75FEC91}" dt="2024-07-27T16:56:37.748" v="11883" actId="1076"/>
          <ac:spMkLst>
            <pc:docMk/>
            <pc:sldMk cId="473898920" sldId="362"/>
            <ac:spMk id="7" creationId="{AC223966-6715-649E-2FD3-4519860B9B0B}"/>
          </ac:spMkLst>
        </pc:spChg>
        <pc:spChg chg="mod">
          <ac:chgData name="Matthew Weber" userId="cb8fa425-774b-40a7-b0f2-d5b57e79fa6f" providerId="ADAL" clId="{BD14552C-0A25-4424-B882-72BAD75FEC91}" dt="2024-07-26T17:14:24.657" v="8596" actId="20577"/>
          <ac:spMkLst>
            <pc:docMk/>
            <pc:sldMk cId="473898920" sldId="362"/>
            <ac:spMk id="8" creationId="{042EF56F-79A0-B7AC-40D1-F6510C7E8BF9}"/>
          </ac:spMkLst>
        </pc:spChg>
        <pc:spChg chg="del">
          <ac:chgData name="Matthew Weber" userId="cb8fa425-774b-40a7-b0f2-d5b57e79fa6f" providerId="ADAL" clId="{BD14552C-0A25-4424-B882-72BAD75FEC91}" dt="2024-07-26T17:08:30.712" v="8419" actId="478"/>
          <ac:spMkLst>
            <pc:docMk/>
            <pc:sldMk cId="473898920" sldId="362"/>
            <ac:spMk id="9" creationId="{37706244-2A51-40B2-8D67-19B3B40FB566}"/>
          </ac:spMkLst>
        </pc:spChg>
        <pc:picChg chg="del">
          <ac:chgData name="Matthew Weber" userId="cb8fa425-774b-40a7-b0f2-d5b57e79fa6f" providerId="ADAL" clId="{BD14552C-0A25-4424-B882-72BAD75FEC91}" dt="2024-07-26T17:08:24.602" v="8414" actId="478"/>
          <ac:picMkLst>
            <pc:docMk/>
            <pc:sldMk cId="473898920" sldId="362"/>
            <ac:picMk id="3" creationId="{CECD83C5-7736-AB37-F042-9F4C25CDF0EA}"/>
          </ac:picMkLst>
        </pc:picChg>
        <pc:picChg chg="add del mod">
          <ac:chgData name="Matthew Weber" userId="cb8fa425-774b-40a7-b0f2-d5b57e79fa6f" providerId="ADAL" clId="{BD14552C-0A25-4424-B882-72BAD75FEC91}" dt="2024-07-27T16:55:36.623" v="11873" actId="478"/>
          <ac:picMkLst>
            <pc:docMk/>
            <pc:sldMk cId="473898920" sldId="362"/>
            <ac:picMk id="6" creationId="{532E0357-A6E5-256C-A4CD-65C46634AA9D}"/>
          </ac:picMkLst>
        </pc:picChg>
        <pc:picChg chg="add mod">
          <ac:chgData name="Matthew Weber" userId="cb8fa425-774b-40a7-b0f2-d5b57e79fa6f" providerId="ADAL" clId="{BD14552C-0A25-4424-B882-72BAD75FEC91}" dt="2024-07-27T16:56:25.451" v="11880" actId="1076"/>
          <ac:picMkLst>
            <pc:docMk/>
            <pc:sldMk cId="473898920" sldId="362"/>
            <ac:picMk id="11" creationId="{1AD022D1-A19B-4327-8DE3-700EE38FABAF}"/>
          </ac:picMkLst>
        </pc:picChg>
      </pc:sldChg>
      <pc:sldChg chg="modSp mod delDesignElem">
        <pc:chgData name="Matthew Weber" userId="cb8fa425-774b-40a7-b0f2-d5b57e79fa6f" providerId="ADAL" clId="{BD14552C-0A25-4424-B882-72BAD75FEC91}" dt="2024-07-26T19:32:05.900" v="9480" actId="20577"/>
        <pc:sldMkLst>
          <pc:docMk/>
          <pc:sldMk cId="13500386" sldId="363"/>
        </pc:sldMkLst>
        <pc:spChg chg="mod">
          <ac:chgData name="Matthew Weber" userId="cb8fa425-774b-40a7-b0f2-d5b57e79fa6f" providerId="ADAL" clId="{BD14552C-0A25-4424-B882-72BAD75FEC91}" dt="2024-07-26T19:32:05.900" v="9480" actId="20577"/>
          <ac:spMkLst>
            <pc:docMk/>
            <pc:sldMk cId="13500386" sldId="363"/>
            <ac:spMk id="4" creationId="{65ECD87A-DCCD-81F9-88EB-D08778CDAE02}"/>
          </ac:spMkLst>
        </pc:spChg>
        <pc:spChg chg="mod">
          <ac:chgData name="Matthew Weber" userId="cb8fa425-774b-40a7-b0f2-d5b57e79fa6f" providerId="ADAL" clId="{BD14552C-0A25-4424-B882-72BAD75FEC91}" dt="2024-07-26T19:29:09.338" v="9332" actId="20577"/>
          <ac:spMkLst>
            <pc:docMk/>
            <pc:sldMk cId="13500386" sldId="363"/>
            <ac:spMk id="5" creationId="{7AF545DB-22B2-2F93-3A67-F3BE21C798E1}"/>
          </ac:spMkLst>
        </pc:spChg>
        <pc:spChg chg="mod">
          <ac:chgData name="Matthew Weber" userId="cb8fa425-774b-40a7-b0f2-d5b57e79fa6f" providerId="ADAL" clId="{BD14552C-0A25-4424-B882-72BAD75FEC91}" dt="2024-07-26T19:28:59.862" v="9325" actId="20577"/>
          <ac:spMkLst>
            <pc:docMk/>
            <pc:sldMk cId="13500386" sldId="363"/>
            <ac:spMk id="8" creationId="{042EF56F-79A0-B7AC-40D1-F6510C7E8BF9}"/>
          </ac:spMkLst>
        </pc:spChg>
      </pc:sldChg>
      <pc:sldChg chg="modSp mod delDesignElem">
        <pc:chgData name="Matthew Weber" userId="cb8fa425-774b-40a7-b0f2-d5b57e79fa6f" providerId="ADAL" clId="{BD14552C-0A25-4424-B882-72BAD75FEC91}" dt="2024-07-27T15:44:35.123" v="11528" actId="20577"/>
        <pc:sldMkLst>
          <pc:docMk/>
          <pc:sldMk cId="1587063528" sldId="364"/>
        </pc:sldMkLst>
        <pc:spChg chg="mod">
          <ac:chgData name="Matthew Weber" userId="cb8fa425-774b-40a7-b0f2-d5b57e79fa6f" providerId="ADAL" clId="{BD14552C-0A25-4424-B882-72BAD75FEC91}" dt="2024-07-26T19:32:09.447" v="9481" actId="20577"/>
          <ac:spMkLst>
            <pc:docMk/>
            <pc:sldMk cId="1587063528" sldId="364"/>
            <ac:spMk id="4" creationId="{65ECD87A-DCCD-81F9-88EB-D08778CDAE02}"/>
          </ac:spMkLst>
        </pc:spChg>
        <pc:spChg chg="mod">
          <ac:chgData name="Matthew Weber" userId="cb8fa425-774b-40a7-b0f2-d5b57e79fa6f" providerId="ADAL" clId="{BD14552C-0A25-4424-B882-72BAD75FEC91}" dt="2024-07-27T15:44:35.123" v="11528" actId="20577"/>
          <ac:spMkLst>
            <pc:docMk/>
            <pc:sldMk cId="1587063528" sldId="364"/>
            <ac:spMk id="5" creationId="{7AF545DB-22B2-2F93-3A67-F3BE21C798E1}"/>
          </ac:spMkLst>
        </pc:spChg>
        <pc:spChg chg="mod">
          <ac:chgData name="Matthew Weber" userId="cb8fa425-774b-40a7-b0f2-d5b57e79fa6f" providerId="ADAL" clId="{BD14552C-0A25-4424-B882-72BAD75FEC91}" dt="2024-07-26T19:29:28.210" v="9354" actId="20577"/>
          <ac:spMkLst>
            <pc:docMk/>
            <pc:sldMk cId="1587063528" sldId="364"/>
            <ac:spMk id="8" creationId="{042EF56F-79A0-B7AC-40D1-F6510C7E8BF9}"/>
          </ac:spMkLst>
        </pc:spChg>
      </pc:sldChg>
      <pc:sldChg chg="addSp delSp add del setBg delDesignElem">
        <pc:chgData name="Matthew Weber" userId="cb8fa425-774b-40a7-b0f2-d5b57e79fa6f" providerId="ADAL" clId="{BD14552C-0A25-4424-B882-72BAD75FEC91}" dt="2024-07-26T19:30:07.117" v="9395"/>
        <pc:sldMkLst>
          <pc:docMk/>
          <pc:sldMk cId="1700273953" sldId="365"/>
        </pc:sldMkLst>
        <pc:spChg chg="add del">
          <ac:chgData name="Matthew Weber" userId="cb8fa425-774b-40a7-b0f2-d5b57e79fa6f" providerId="ADAL" clId="{BD14552C-0A25-4424-B882-72BAD75FEC91}" dt="2024-07-26T19:30:07.117" v="9395"/>
          <ac:spMkLst>
            <pc:docMk/>
            <pc:sldMk cId="1700273953" sldId="365"/>
            <ac:spMk id="13" creationId="{0E3596DD-156A-473E-9BB3-C6A29F7574E9}"/>
          </ac:spMkLst>
        </pc:spChg>
        <pc:spChg chg="add del">
          <ac:chgData name="Matthew Weber" userId="cb8fa425-774b-40a7-b0f2-d5b57e79fa6f" providerId="ADAL" clId="{BD14552C-0A25-4424-B882-72BAD75FEC91}" dt="2024-07-26T19:30:07.117" v="9395"/>
          <ac:spMkLst>
            <pc:docMk/>
            <pc:sldMk cId="1700273953" sldId="365"/>
            <ac:spMk id="15" creationId="{2C46C4D6-C474-4E92-B52E-944C1118F7B6}"/>
          </ac:spMkLst>
        </pc:spChg>
      </pc:sldChg>
      <pc:sldChg chg="del delDesignElem">
        <pc:chgData name="Matthew Weber" userId="cb8fa425-774b-40a7-b0f2-d5b57e79fa6f" providerId="ADAL" clId="{BD14552C-0A25-4424-B882-72BAD75FEC91}" dt="2024-07-26T19:28:02.053" v="9298" actId="2696"/>
        <pc:sldMkLst>
          <pc:docMk/>
          <pc:sldMk cId="3537060485" sldId="365"/>
        </pc:sldMkLst>
      </pc:sldChg>
      <pc:sldChg chg="modSp add mod">
        <pc:chgData name="Matthew Weber" userId="cb8fa425-774b-40a7-b0f2-d5b57e79fa6f" providerId="ADAL" clId="{BD14552C-0A25-4424-B882-72BAD75FEC91}" dt="2024-07-26T19:37:54.932" v="9748" actId="20577"/>
        <pc:sldMkLst>
          <pc:docMk/>
          <pc:sldMk cId="4235250351" sldId="365"/>
        </pc:sldMkLst>
        <pc:spChg chg="mod">
          <ac:chgData name="Matthew Weber" userId="cb8fa425-774b-40a7-b0f2-d5b57e79fa6f" providerId="ADAL" clId="{BD14552C-0A25-4424-B882-72BAD75FEC91}" dt="2024-07-26T19:37:49.761" v="9744" actId="20577"/>
          <ac:spMkLst>
            <pc:docMk/>
            <pc:sldMk cId="4235250351" sldId="365"/>
            <ac:spMk id="5" creationId="{7AF545DB-22B2-2F93-3A67-F3BE21C798E1}"/>
          </ac:spMkLst>
        </pc:spChg>
        <pc:spChg chg="mod">
          <ac:chgData name="Matthew Weber" userId="cb8fa425-774b-40a7-b0f2-d5b57e79fa6f" providerId="ADAL" clId="{BD14552C-0A25-4424-B882-72BAD75FEC91}" dt="2024-07-26T19:37:54.932" v="9748" actId="20577"/>
          <ac:spMkLst>
            <pc:docMk/>
            <pc:sldMk cId="4235250351" sldId="365"/>
            <ac:spMk id="8" creationId="{042EF56F-79A0-B7AC-40D1-F6510C7E8BF9}"/>
          </ac:spMkLst>
        </pc:spChg>
      </pc:sldChg>
      <pc:sldChg chg="modSp add mod">
        <pc:chgData name="Matthew Weber" userId="cb8fa425-774b-40a7-b0f2-d5b57e79fa6f" providerId="ADAL" clId="{BD14552C-0A25-4424-B882-72BAD75FEC91}" dt="2024-07-27T15:45:09.972" v="11534" actId="20577"/>
        <pc:sldMkLst>
          <pc:docMk/>
          <pc:sldMk cId="1204836374" sldId="366"/>
        </pc:sldMkLst>
        <pc:spChg chg="mod">
          <ac:chgData name="Matthew Weber" userId="cb8fa425-774b-40a7-b0f2-d5b57e79fa6f" providerId="ADAL" clId="{BD14552C-0A25-4424-B882-72BAD75FEC91}" dt="2024-07-27T15:45:09.972" v="11534" actId="20577"/>
          <ac:spMkLst>
            <pc:docMk/>
            <pc:sldMk cId="1204836374" sldId="366"/>
            <ac:spMk id="5" creationId="{7AF545DB-22B2-2F93-3A67-F3BE21C798E1}"/>
          </ac:spMkLst>
        </pc:spChg>
        <pc:spChg chg="mod">
          <ac:chgData name="Matthew Weber" userId="cb8fa425-774b-40a7-b0f2-d5b57e79fa6f" providerId="ADAL" clId="{BD14552C-0A25-4424-B882-72BAD75FEC91}" dt="2024-07-26T19:38:09.820" v="9760" actId="20577"/>
          <ac:spMkLst>
            <pc:docMk/>
            <pc:sldMk cId="1204836374" sldId="366"/>
            <ac:spMk id="8" creationId="{042EF56F-79A0-B7AC-40D1-F6510C7E8BF9}"/>
          </ac:spMkLst>
        </pc:spChg>
      </pc:sldChg>
      <pc:sldChg chg="addSp delSp add del setBg delDesignElem">
        <pc:chgData name="Matthew Weber" userId="cb8fa425-774b-40a7-b0f2-d5b57e79fa6f" providerId="ADAL" clId="{BD14552C-0A25-4424-B882-72BAD75FEC91}" dt="2024-07-26T19:30:07.117" v="9395"/>
        <pc:sldMkLst>
          <pc:docMk/>
          <pc:sldMk cId="2803003815" sldId="366"/>
        </pc:sldMkLst>
        <pc:spChg chg="add del">
          <ac:chgData name="Matthew Weber" userId="cb8fa425-774b-40a7-b0f2-d5b57e79fa6f" providerId="ADAL" clId="{BD14552C-0A25-4424-B882-72BAD75FEC91}" dt="2024-07-26T19:30:07.117" v="9395"/>
          <ac:spMkLst>
            <pc:docMk/>
            <pc:sldMk cId="2803003815" sldId="366"/>
            <ac:spMk id="13" creationId="{0E3596DD-156A-473E-9BB3-C6A29F7574E9}"/>
          </ac:spMkLst>
        </pc:spChg>
        <pc:spChg chg="add del">
          <ac:chgData name="Matthew Weber" userId="cb8fa425-774b-40a7-b0f2-d5b57e79fa6f" providerId="ADAL" clId="{BD14552C-0A25-4424-B882-72BAD75FEC91}" dt="2024-07-26T19:30:07.117" v="9395"/>
          <ac:spMkLst>
            <pc:docMk/>
            <pc:sldMk cId="2803003815" sldId="366"/>
            <ac:spMk id="15" creationId="{2C46C4D6-C474-4E92-B52E-944C1118F7B6}"/>
          </ac:spMkLst>
        </pc:spChg>
      </pc:sldChg>
      <pc:sldChg chg="add del">
        <pc:chgData name="Matthew Weber" userId="cb8fa425-774b-40a7-b0f2-d5b57e79fa6f" providerId="ADAL" clId="{BD14552C-0A25-4424-B882-72BAD75FEC91}" dt="2024-07-26T19:38:50.482" v="9804"/>
        <pc:sldMkLst>
          <pc:docMk/>
          <pc:sldMk cId="847718434" sldId="367"/>
        </pc:sldMkLst>
      </pc:sldChg>
      <pc:sldChg chg="addSp delSp add del setBg delDesignElem">
        <pc:chgData name="Matthew Weber" userId="cb8fa425-774b-40a7-b0f2-d5b57e79fa6f" providerId="ADAL" clId="{BD14552C-0A25-4424-B882-72BAD75FEC91}" dt="2024-07-26T19:30:07.117" v="9395"/>
        <pc:sldMkLst>
          <pc:docMk/>
          <pc:sldMk cId="2400751015" sldId="367"/>
        </pc:sldMkLst>
        <pc:spChg chg="add del">
          <ac:chgData name="Matthew Weber" userId="cb8fa425-774b-40a7-b0f2-d5b57e79fa6f" providerId="ADAL" clId="{BD14552C-0A25-4424-B882-72BAD75FEC91}" dt="2024-07-26T19:30:07.117" v="9395"/>
          <ac:spMkLst>
            <pc:docMk/>
            <pc:sldMk cId="2400751015" sldId="367"/>
            <ac:spMk id="66" creationId="{0E3596DD-156A-473E-9BB3-C6A29F7574E9}"/>
          </ac:spMkLst>
        </pc:spChg>
        <pc:spChg chg="add del">
          <ac:chgData name="Matthew Weber" userId="cb8fa425-774b-40a7-b0f2-d5b57e79fa6f" providerId="ADAL" clId="{BD14552C-0A25-4424-B882-72BAD75FEC91}" dt="2024-07-26T19:30:07.117" v="9395"/>
          <ac:spMkLst>
            <pc:docMk/>
            <pc:sldMk cId="2400751015" sldId="367"/>
            <ac:spMk id="67" creationId="{2C46C4D6-C474-4E92-B52E-944C1118F7B6}"/>
          </ac:spMkLst>
        </pc:spChg>
      </pc:sldChg>
      <pc:sldChg chg="delSp add del setBg delDesignElem">
        <pc:chgData name="Matthew Weber" userId="cb8fa425-774b-40a7-b0f2-d5b57e79fa6f" providerId="ADAL" clId="{BD14552C-0A25-4424-B882-72BAD75FEC91}" dt="2024-07-26T19:37:32.616" v="9738" actId="2696"/>
        <pc:sldMkLst>
          <pc:docMk/>
          <pc:sldMk cId="2726533473" sldId="367"/>
        </pc:sldMkLst>
        <pc:spChg chg="del">
          <ac:chgData name="Matthew Weber" userId="cb8fa425-774b-40a7-b0f2-d5b57e79fa6f" providerId="ADAL" clId="{BD14552C-0A25-4424-B882-72BAD75FEC91}" dt="2024-07-26T19:37:22.819" v="9737"/>
          <ac:spMkLst>
            <pc:docMk/>
            <pc:sldMk cId="2726533473" sldId="367"/>
            <ac:spMk id="100" creationId="{0E3596DD-156A-473E-9BB3-C6A29F7574E9}"/>
          </ac:spMkLst>
        </pc:spChg>
        <pc:spChg chg="del">
          <ac:chgData name="Matthew Weber" userId="cb8fa425-774b-40a7-b0f2-d5b57e79fa6f" providerId="ADAL" clId="{BD14552C-0A25-4424-B882-72BAD75FEC91}" dt="2024-07-26T19:37:22.819" v="9737"/>
          <ac:spMkLst>
            <pc:docMk/>
            <pc:sldMk cId="2726533473" sldId="367"/>
            <ac:spMk id="102" creationId="{2C46C4D6-C474-4E92-B52E-944C1118F7B6}"/>
          </ac:spMkLst>
        </pc:spChg>
      </pc:sldChg>
      <pc:sldChg chg="modSp mod">
        <pc:chgData name="Matthew Weber" userId="cb8fa425-774b-40a7-b0f2-d5b57e79fa6f" providerId="ADAL" clId="{BD14552C-0A25-4424-B882-72BAD75FEC91}" dt="2024-07-26T19:49:44.678" v="10399" actId="20577"/>
        <pc:sldMkLst>
          <pc:docMk/>
          <pc:sldMk cId="2768707018" sldId="367"/>
        </pc:sldMkLst>
        <pc:spChg chg="mod">
          <ac:chgData name="Matthew Weber" userId="cb8fa425-774b-40a7-b0f2-d5b57e79fa6f" providerId="ADAL" clId="{BD14552C-0A25-4424-B882-72BAD75FEC91}" dt="2024-07-26T19:49:18.724" v="10383" actId="20577"/>
          <ac:spMkLst>
            <pc:docMk/>
            <pc:sldMk cId="2768707018" sldId="367"/>
            <ac:spMk id="4" creationId="{65ECD87A-DCCD-81F9-88EB-D08778CDAE02}"/>
          </ac:spMkLst>
        </pc:spChg>
        <pc:spChg chg="mod">
          <ac:chgData name="Matthew Weber" userId="cb8fa425-774b-40a7-b0f2-d5b57e79fa6f" providerId="ADAL" clId="{BD14552C-0A25-4424-B882-72BAD75FEC91}" dt="2024-07-26T19:49:44.678" v="10399" actId="20577"/>
          <ac:spMkLst>
            <pc:docMk/>
            <pc:sldMk cId="2768707018" sldId="367"/>
            <ac:spMk id="5" creationId="{7AF545DB-22B2-2F93-3A67-F3BE21C798E1}"/>
          </ac:spMkLst>
        </pc:spChg>
        <pc:spChg chg="mod">
          <ac:chgData name="Matthew Weber" userId="cb8fa425-774b-40a7-b0f2-d5b57e79fa6f" providerId="ADAL" clId="{BD14552C-0A25-4424-B882-72BAD75FEC91}" dt="2024-07-26T19:49:38.255" v="10395" actId="20577"/>
          <ac:spMkLst>
            <pc:docMk/>
            <pc:sldMk cId="2768707018" sldId="367"/>
            <ac:spMk id="8" creationId="{042EF56F-79A0-B7AC-40D1-F6510C7E8BF9}"/>
          </ac:spMkLst>
        </pc:spChg>
      </pc:sldChg>
      <pc:sldChg chg="add del">
        <pc:chgData name="Matthew Weber" userId="cb8fa425-774b-40a7-b0f2-d5b57e79fa6f" providerId="ADAL" clId="{BD14552C-0A25-4424-B882-72BAD75FEC91}" dt="2024-07-26T19:38:50.482" v="9804"/>
        <pc:sldMkLst>
          <pc:docMk/>
          <pc:sldMk cId="1890659650" sldId="368"/>
        </pc:sldMkLst>
      </pc:sldChg>
      <pc:sldChg chg="modSp mod">
        <pc:chgData name="Matthew Weber" userId="cb8fa425-774b-40a7-b0f2-d5b57e79fa6f" providerId="ADAL" clId="{BD14552C-0A25-4424-B882-72BAD75FEC91}" dt="2024-07-27T15:46:55.093" v="11552" actId="20577"/>
        <pc:sldMkLst>
          <pc:docMk/>
          <pc:sldMk cId="4225608966" sldId="368"/>
        </pc:sldMkLst>
        <pc:spChg chg="mod">
          <ac:chgData name="Matthew Weber" userId="cb8fa425-774b-40a7-b0f2-d5b57e79fa6f" providerId="ADAL" clId="{BD14552C-0A25-4424-B882-72BAD75FEC91}" dt="2024-07-26T19:59:55.476" v="10798" actId="20577"/>
          <ac:spMkLst>
            <pc:docMk/>
            <pc:sldMk cId="4225608966" sldId="368"/>
            <ac:spMk id="4" creationId="{65ECD87A-DCCD-81F9-88EB-D08778CDAE02}"/>
          </ac:spMkLst>
        </pc:spChg>
        <pc:spChg chg="mod">
          <ac:chgData name="Matthew Weber" userId="cb8fa425-774b-40a7-b0f2-d5b57e79fa6f" providerId="ADAL" clId="{BD14552C-0A25-4424-B882-72BAD75FEC91}" dt="2024-07-27T15:46:55.093" v="11552" actId="20577"/>
          <ac:spMkLst>
            <pc:docMk/>
            <pc:sldMk cId="4225608966" sldId="368"/>
            <ac:spMk id="5" creationId="{7AF545DB-22B2-2F93-3A67-F3BE21C798E1}"/>
          </ac:spMkLst>
        </pc:spChg>
        <pc:spChg chg="mod">
          <ac:chgData name="Matthew Weber" userId="cb8fa425-774b-40a7-b0f2-d5b57e79fa6f" providerId="ADAL" clId="{BD14552C-0A25-4424-B882-72BAD75FEC91}" dt="2024-07-26T19:50:05.217" v="10421" actId="20577"/>
          <ac:spMkLst>
            <pc:docMk/>
            <pc:sldMk cId="4225608966" sldId="368"/>
            <ac:spMk id="8" creationId="{042EF56F-79A0-B7AC-40D1-F6510C7E8BF9}"/>
          </ac:spMkLst>
        </pc:spChg>
      </pc:sldChg>
      <pc:sldChg chg="modSp add mod">
        <pc:chgData name="Matthew Weber" userId="cb8fa425-774b-40a7-b0f2-d5b57e79fa6f" providerId="ADAL" clId="{BD14552C-0A25-4424-B882-72BAD75FEC91}" dt="2024-07-27T16:07:48.089" v="11668" actId="948"/>
        <pc:sldMkLst>
          <pc:docMk/>
          <pc:sldMk cId="174460211" sldId="369"/>
        </pc:sldMkLst>
        <pc:spChg chg="mod">
          <ac:chgData name="Matthew Weber" userId="cb8fa425-774b-40a7-b0f2-d5b57e79fa6f" providerId="ADAL" clId="{BD14552C-0A25-4424-B882-72BAD75FEC91}" dt="2024-07-26T19:59:44.068" v="10794" actId="20577"/>
          <ac:spMkLst>
            <pc:docMk/>
            <pc:sldMk cId="174460211" sldId="369"/>
            <ac:spMk id="4" creationId="{65ECD87A-DCCD-81F9-88EB-D08778CDAE02}"/>
          </ac:spMkLst>
        </pc:spChg>
        <pc:spChg chg="mod">
          <ac:chgData name="Matthew Weber" userId="cb8fa425-774b-40a7-b0f2-d5b57e79fa6f" providerId="ADAL" clId="{BD14552C-0A25-4424-B882-72BAD75FEC91}" dt="2024-07-27T16:07:48.089" v="11668" actId="948"/>
          <ac:spMkLst>
            <pc:docMk/>
            <pc:sldMk cId="174460211" sldId="369"/>
            <ac:spMk id="5" creationId="{7AF545DB-22B2-2F93-3A67-F3BE21C798E1}"/>
          </ac:spMkLst>
        </pc:spChg>
        <pc:spChg chg="mod">
          <ac:chgData name="Matthew Weber" userId="cb8fa425-774b-40a7-b0f2-d5b57e79fa6f" providerId="ADAL" clId="{BD14552C-0A25-4424-B882-72BAD75FEC91}" dt="2024-07-26T19:58:13.107" v="10779" actId="20577"/>
          <ac:spMkLst>
            <pc:docMk/>
            <pc:sldMk cId="174460211" sldId="369"/>
            <ac:spMk id="8" creationId="{042EF56F-79A0-B7AC-40D1-F6510C7E8BF9}"/>
          </ac:spMkLst>
        </pc:spChg>
      </pc:sldChg>
      <pc:sldChg chg="add del">
        <pc:chgData name="Matthew Weber" userId="cb8fa425-774b-40a7-b0f2-d5b57e79fa6f" providerId="ADAL" clId="{BD14552C-0A25-4424-B882-72BAD75FEC91}" dt="2024-07-26T19:50:29.142" v="10461"/>
        <pc:sldMkLst>
          <pc:docMk/>
          <pc:sldMk cId="1411076307" sldId="369"/>
        </pc:sldMkLst>
      </pc:sldChg>
      <pc:sldChg chg="add del">
        <pc:chgData name="Matthew Weber" userId="cb8fa425-774b-40a7-b0f2-d5b57e79fa6f" providerId="ADAL" clId="{BD14552C-0A25-4424-B882-72BAD75FEC91}" dt="2024-07-26T19:50:29.142" v="10461"/>
        <pc:sldMkLst>
          <pc:docMk/>
          <pc:sldMk cId="3922751362" sldId="370"/>
        </pc:sldMkLst>
      </pc:sldChg>
      <pc:sldChg chg="modSp add mod">
        <pc:chgData name="Matthew Weber" userId="cb8fa425-774b-40a7-b0f2-d5b57e79fa6f" providerId="ADAL" clId="{BD14552C-0A25-4424-B882-72BAD75FEC91}" dt="2024-07-27T16:07:59.864" v="11669" actId="948"/>
        <pc:sldMkLst>
          <pc:docMk/>
          <pc:sldMk cId="4096316189" sldId="370"/>
        </pc:sldMkLst>
        <pc:spChg chg="mod">
          <ac:chgData name="Matthew Weber" userId="cb8fa425-774b-40a7-b0f2-d5b57e79fa6f" providerId="ADAL" clId="{BD14552C-0A25-4424-B882-72BAD75FEC91}" dt="2024-07-26T19:59:47.344" v="10796" actId="20577"/>
          <ac:spMkLst>
            <pc:docMk/>
            <pc:sldMk cId="4096316189" sldId="370"/>
            <ac:spMk id="4" creationId="{65ECD87A-DCCD-81F9-88EB-D08778CDAE02}"/>
          </ac:spMkLst>
        </pc:spChg>
        <pc:spChg chg="mod">
          <ac:chgData name="Matthew Weber" userId="cb8fa425-774b-40a7-b0f2-d5b57e79fa6f" providerId="ADAL" clId="{BD14552C-0A25-4424-B882-72BAD75FEC91}" dt="2024-07-27T16:07:59.864" v="11669" actId="948"/>
          <ac:spMkLst>
            <pc:docMk/>
            <pc:sldMk cId="4096316189" sldId="370"/>
            <ac:spMk id="5" creationId="{7AF545DB-22B2-2F93-3A67-F3BE21C798E1}"/>
          </ac:spMkLst>
        </pc:spChg>
        <pc:spChg chg="mod">
          <ac:chgData name="Matthew Weber" userId="cb8fa425-774b-40a7-b0f2-d5b57e79fa6f" providerId="ADAL" clId="{BD14552C-0A25-4424-B882-72BAD75FEC91}" dt="2024-07-26T19:59:36.127" v="10792" actId="20577"/>
          <ac:spMkLst>
            <pc:docMk/>
            <pc:sldMk cId="4096316189" sldId="370"/>
            <ac:spMk id="8" creationId="{042EF56F-79A0-B7AC-40D1-F6510C7E8BF9}"/>
          </ac:spMkLst>
        </pc:spChg>
      </pc:sldChg>
      <pc:sldChg chg="addSp delSp add del setBg delDesignElem">
        <pc:chgData name="Matthew Weber" userId="cb8fa425-774b-40a7-b0f2-d5b57e79fa6f" providerId="ADAL" clId="{BD14552C-0A25-4424-B882-72BAD75FEC91}" dt="2024-08-12T13:56:59.495" v="12636"/>
        <pc:sldMkLst>
          <pc:docMk/>
          <pc:sldMk cId="924431433" sldId="371"/>
        </pc:sldMkLst>
        <pc:spChg chg="add del">
          <ac:chgData name="Matthew Weber" userId="cb8fa425-774b-40a7-b0f2-d5b57e79fa6f" providerId="ADAL" clId="{BD14552C-0A25-4424-B882-72BAD75FEC91}" dt="2024-08-12T13:56:59.495" v="12636"/>
          <ac:spMkLst>
            <pc:docMk/>
            <pc:sldMk cId="924431433" sldId="371"/>
            <ac:spMk id="20" creationId="{0E3596DD-156A-473E-9BB3-C6A29F7574E9}"/>
          </ac:spMkLst>
        </pc:spChg>
        <pc:spChg chg="add del">
          <ac:chgData name="Matthew Weber" userId="cb8fa425-774b-40a7-b0f2-d5b57e79fa6f" providerId="ADAL" clId="{BD14552C-0A25-4424-B882-72BAD75FEC91}" dt="2024-08-12T13:56:59.495" v="12636"/>
          <ac:spMkLst>
            <pc:docMk/>
            <pc:sldMk cId="924431433" sldId="371"/>
            <ac:spMk id="22" creationId="{2C46C4D6-C474-4E92-B52E-944C1118F7B6}"/>
          </ac:spMkLst>
        </pc:spChg>
      </pc:sldChg>
      <pc:sldChg chg="addSp delSp add del setBg delDesignElem">
        <pc:chgData name="Matthew Weber" userId="cb8fa425-774b-40a7-b0f2-d5b57e79fa6f" providerId="ADAL" clId="{BD14552C-0A25-4424-B882-72BAD75FEC91}" dt="2024-08-12T13:38:02.825" v="12488"/>
        <pc:sldMkLst>
          <pc:docMk/>
          <pc:sldMk cId="1731053027" sldId="371"/>
        </pc:sldMkLst>
        <pc:spChg chg="add del">
          <ac:chgData name="Matthew Weber" userId="cb8fa425-774b-40a7-b0f2-d5b57e79fa6f" providerId="ADAL" clId="{BD14552C-0A25-4424-B882-72BAD75FEC91}" dt="2024-08-12T13:38:02.825" v="12488"/>
          <ac:spMkLst>
            <pc:docMk/>
            <pc:sldMk cId="1731053027" sldId="371"/>
            <ac:spMk id="20" creationId="{0E3596DD-156A-473E-9BB3-C6A29F7574E9}"/>
          </ac:spMkLst>
        </pc:spChg>
        <pc:spChg chg="add del">
          <ac:chgData name="Matthew Weber" userId="cb8fa425-774b-40a7-b0f2-d5b57e79fa6f" providerId="ADAL" clId="{BD14552C-0A25-4424-B882-72BAD75FEC91}" dt="2024-08-12T13:38:02.825" v="12488"/>
          <ac:spMkLst>
            <pc:docMk/>
            <pc:sldMk cId="1731053027" sldId="371"/>
            <ac:spMk id="22" creationId="{2C46C4D6-C474-4E92-B52E-944C1118F7B6}"/>
          </ac:spMkLst>
        </pc:spChg>
      </pc:sldChg>
      <pc:sldChg chg="addSp delSp add del setBg delDesignElem">
        <pc:chgData name="Matthew Weber" userId="cb8fa425-774b-40a7-b0f2-d5b57e79fa6f" providerId="ADAL" clId="{BD14552C-0A25-4424-B882-72BAD75FEC91}" dt="2024-08-12T13:56:57.092" v="12633"/>
        <pc:sldMkLst>
          <pc:docMk/>
          <pc:sldMk cId="2551923087" sldId="371"/>
        </pc:sldMkLst>
        <pc:spChg chg="add del">
          <ac:chgData name="Matthew Weber" userId="cb8fa425-774b-40a7-b0f2-d5b57e79fa6f" providerId="ADAL" clId="{BD14552C-0A25-4424-B882-72BAD75FEC91}" dt="2024-08-12T13:56:57.092" v="12633"/>
          <ac:spMkLst>
            <pc:docMk/>
            <pc:sldMk cId="2551923087" sldId="371"/>
            <ac:spMk id="20" creationId="{0E3596DD-156A-473E-9BB3-C6A29F7574E9}"/>
          </ac:spMkLst>
        </pc:spChg>
        <pc:spChg chg="add del">
          <ac:chgData name="Matthew Weber" userId="cb8fa425-774b-40a7-b0f2-d5b57e79fa6f" providerId="ADAL" clId="{BD14552C-0A25-4424-B882-72BAD75FEC91}" dt="2024-08-12T13:56:57.092" v="12633"/>
          <ac:spMkLst>
            <pc:docMk/>
            <pc:sldMk cId="2551923087" sldId="371"/>
            <ac:spMk id="22" creationId="{2C46C4D6-C474-4E92-B52E-944C1118F7B6}"/>
          </ac:spMkLst>
        </pc:spChg>
      </pc:sldChg>
    </pc:docChg>
  </pc:docChgLst>
  <pc:docChgLst>
    <pc:chgData name="Matthew Weber" userId="cb8fa425-774b-40a7-b0f2-d5b57e79fa6f" providerId="ADAL" clId="{017E6598-7435-4BDB-8241-F1737B66B46A}"/>
    <pc:docChg chg="undo custSel addSld delSld modSld">
      <pc:chgData name="Matthew Weber" userId="cb8fa425-774b-40a7-b0f2-d5b57e79fa6f" providerId="ADAL" clId="{017E6598-7435-4BDB-8241-F1737B66B46A}" dt="2024-07-01T17:06:39.470" v="16"/>
      <pc:docMkLst>
        <pc:docMk/>
      </pc:docMkLst>
      <pc:sldChg chg="addSp delSp delDesignElem">
        <pc:chgData name="Matthew Weber" userId="cb8fa425-774b-40a7-b0f2-d5b57e79fa6f" providerId="ADAL" clId="{017E6598-7435-4BDB-8241-F1737B66B46A}" dt="2024-07-01T17:06:39.470" v="16"/>
        <pc:sldMkLst>
          <pc:docMk/>
          <pc:sldMk cId="2932703518" sldId="256"/>
        </pc:sldMkLst>
        <pc:spChg chg="add del">
          <ac:chgData name="Matthew Weber" userId="cb8fa425-774b-40a7-b0f2-d5b57e79fa6f" providerId="ADAL" clId="{017E6598-7435-4BDB-8241-F1737B66B46A}" dt="2024-07-01T17:06:39.470" v="16"/>
          <ac:spMkLst>
            <pc:docMk/>
            <pc:sldMk cId="2932703518" sldId="256"/>
            <ac:spMk id="8" creationId="{A134706B-150F-487B-B4FB-34C10219C72F}"/>
          </ac:spMkLst>
        </pc:spChg>
        <pc:spChg chg="add del">
          <ac:chgData name="Matthew Weber" userId="cb8fa425-774b-40a7-b0f2-d5b57e79fa6f" providerId="ADAL" clId="{017E6598-7435-4BDB-8241-F1737B66B46A}" dt="2024-07-01T17:06:39.470" v="16"/>
          <ac:spMkLst>
            <pc:docMk/>
            <pc:sldMk cId="2932703518" sldId="256"/>
            <ac:spMk id="10" creationId="{25FD23E7-C75D-4AFA-A4D4-BE5558110941}"/>
          </ac:spMkLst>
        </pc:spChg>
        <pc:spChg chg="add del">
          <ac:chgData name="Matthew Weber" userId="cb8fa425-774b-40a7-b0f2-d5b57e79fa6f" providerId="ADAL" clId="{017E6598-7435-4BDB-8241-F1737B66B46A}" dt="2024-07-01T17:06:39.470" v="16"/>
          <ac:spMkLst>
            <pc:docMk/>
            <pc:sldMk cId="2932703518" sldId="256"/>
            <ac:spMk id="12" creationId="{D6705569-F545-4F47-A260-A9202826EA20}"/>
          </ac:spMkLst>
        </pc:spChg>
      </pc:sldChg>
      <pc:sldChg chg="addSp delSp modSp mod delDesignElem">
        <pc:chgData name="Matthew Weber" userId="cb8fa425-774b-40a7-b0f2-d5b57e79fa6f" providerId="ADAL" clId="{017E6598-7435-4BDB-8241-F1737B66B46A}" dt="2024-07-01T17:06:39.470" v="16"/>
        <pc:sldMkLst>
          <pc:docMk/>
          <pc:sldMk cId="2923562659" sldId="257"/>
        </pc:sldMkLst>
        <pc:spChg chg="add del">
          <ac:chgData name="Matthew Weber" userId="cb8fa425-774b-40a7-b0f2-d5b57e79fa6f" providerId="ADAL" clId="{017E6598-7435-4BDB-8241-F1737B66B46A}" dt="2024-07-01T17:06:39.470" v="16"/>
          <ac:spMkLst>
            <pc:docMk/>
            <pc:sldMk cId="2923562659" sldId="257"/>
            <ac:spMk id="9" creationId="{79BB35BC-D5C2-4C8B-A22A-A71E6191913B}"/>
          </ac:spMkLst>
        </pc:spChg>
        <pc:picChg chg="mod">
          <ac:chgData name="Matthew Weber" userId="cb8fa425-774b-40a7-b0f2-d5b57e79fa6f" providerId="ADAL" clId="{017E6598-7435-4BDB-8241-F1737B66B46A}" dt="2024-07-01T17:00:24.662" v="0" actId="1076"/>
          <ac:picMkLst>
            <pc:docMk/>
            <pc:sldMk cId="2923562659" sldId="257"/>
            <ac:picMk id="5" creationId="{4CCF3BA4-DF18-1540-9964-B17F6A78B2E2}"/>
          </ac:picMkLst>
        </pc:picChg>
      </pc:sldChg>
      <pc:sldChg chg="addSp delSp delDesignElem">
        <pc:chgData name="Matthew Weber" userId="cb8fa425-774b-40a7-b0f2-d5b57e79fa6f" providerId="ADAL" clId="{017E6598-7435-4BDB-8241-F1737B66B46A}" dt="2024-07-01T17:06:39.470" v="16"/>
        <pc:sldMkLst>
          <pc:docMk/>
          <pc:sldMk cId="754623724" sldId="258"/>
        </pc:sldMkLst>
        <pc:spChg chg="add del">
          <ac:chgData name="Matthew Weber" userId="cb8fa425-774b-40a7-b0f2-d5b57e79fa6f" providerId="ADAL" clId="{017E6598-7435-4BDB-8241-F1737B66B46A}" dt="2024-07-01T17:06:39.470" v="16"/>
          <ac:spMkLst>
            <pc:docMk/>
            <pc:sldMk cId="754623724" sldId="258"/>
            <ac:spMk id="11" creationId="{0E3596DD-156A-473E-9BB3-C6A29F7574E9}"/>
          </ac:spMkLst>
        </pc:spChg>
        <pc:spChg chg="add del">
          <ac:chgData name="Matthew Weber" userId="cb8fa425-774b-40a7-b0f2-d5b57e79fa6f" providerId="ADAL" clId="{017E6598-7435-4BDB-8241-F1737B66B46A}" dt="2024-07-01T17:06:39.470" v="16"/>
          <ac:spMkLst>
            <pc:docMk/>
            <pc:sldMk cId="754623724" sldId="258"/>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4169116557" sldId="259"/>
        </pc:sldMkLst>
        <pc:spChg chg="mod">
          <ac:chgData name="Matthew Weber" userId="cb8fa425-774b-40a7-b0f2-d5b57e79fa6f" providerId="ADAL" clId="{017E6598-7435-4BDB-8241-F1737B66B46A}" dt="2024-07-01T17:03:02.424" v="5" actId="14100"/>
          <ac:spMkLst>
            <pc:docMk/>
            <pc:sldMk cId="4169116557" sldId="259"/>
            <ac:spMk id="2" creationId="{51C08503-DA61-147C-F172-6AB2F4E1D578}"/>
          </ac:spMkLst>
        </pc:spChg>
        <pc:spChg chg="add del">
          <ac:chgData name="Matthew Weber" userId="cb8fa425-774b-40a7-b0f2-d5b57e79fa6f" providerId="ADAL" clId="{017E6598-7435-4BDB-8241-F1737B66B46A}" dt="2024-07-01T17:06:39.470" v="16"/>
          <ac:spMkLst>
            <pc:docMk/>
            <pc:sldMk cId="4169116557" sldId="259"/>
            <ac:spMk id="11" creationId="{0E3596DD-156A-473E-9BB3-C6A29F7574E9}"/>
          </ac:spMkLst>
        </pc:spChg>
        <pc:spChg chg="add del">
          <ac:chgData name="Matthew Weber" userId="cb8fa425-774b-40a7-b0f2-d5b57e79fa6f" providerId="ADAL" clId="{017E6598-7435-4BDB-8241-F1737B66B46A}" dt="2024-07-01T17:06:39.470" v="16"/>
          <ac:spMkLst>
            <pc:docMk/>
            <pc:sldMk cId="4169116557" sldId="259"/>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846251533" sldId="260"/>
        </pc:sldMkLst>
        <pc:spChg chg="add del">
          <ac:chgData name="Matthew Weber" userId="cb8fa425-774b-40a7-b0f2-d5b57e79fa6f" providerId="ADAL" clId="{017E6598-7435-4BDB-8241-F1737B66B46A}" dt="2024-07-01T17:06:39.470" v="16"/>
          <ac:spMkLst>
            <pc:docMk/>
            <pc:sldMk cId="2846251533" sldId="260"/>
            <ac:spMk id="11" creationId="{0E3596DD-156A-473E-9BB3-C6A29F7574E9}"/>
          </ac:spMkLst>
        </pc:spChg>
        <pc:spChg chg="add del">
          <ac:chgData name="Matthew Weber" userId="cb8fa425-774b-40a7-b0f2-d5b57e79fa6f" providerId="ADAL" clId="{017E6598-7435-4BDB-8241-F1737B66B46A}" dt="2024-07-01T17:06:39.470" v="16"/>
          <ac:spMkLst>
            <pc:docMk/>
            <pc:sldMk cId="2846251533" sldId="260"/>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595567678" sldId="261"/>
        </pc:sldMkLst>
        <pc:spChg chg="add del">
          <ac:chgData name="Matthew Weber" userId="cb8fa425-774b-40a7-b0f2-d5b57e79fa6f" providerId="ADAL" clId="{017E6598-7435-4BDB-8241-F1737B66B46A}" dt="2024-07-01T17:06:39.470" v="16"/>
          <ac:spMkLst>
            <pc:docMk/>
            <pc:sldMk cId="2595567678" sldId="261"/>
            <ac:spMk id="11" creationId="{0E3596DD-156A-473E-9BB3-C6A29F7574E9}"/>
          </ac:spMkLst>
        </pc:spChg>
        <pc:spChg chg="add del">
          <ac:chgData name="Matthew Weber" userId="cb8fa425-774b-40a7-b0f2-d5b57e79fa6f" providerId="ADAL" clId="{017E6598-7435-4BDB-8241-F1737B66B46A}" dt="2024-07-01T17:06:39.470" v="16"/>
          <ac:spMkLst>
            <pc:docMk/>
            <pc:sldMk cId="2595567678" sldId="261"/>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3183407483" sldId="262"/>
        </pc:sldMkLst>
        <pc:spChg chg="add del">
          <ac:chgData name="Matthew Weber" userId="cb8fa425-774b-40a7-b0f2-d5b57e79fa6f" providerId="ADAL" clId="{017E6598-7435-4BDB-8241-F1737B66B46A}" dt="2024-07-01T17:06:38.291" v="15" actId="26606"/>
          <ac:spMkLst>
            <pc:docMk/>
            <pc:sldMk cId="3183407483" sldId="262"/>
            <ac:spMk id="8" creationId="{0E3596DD-156A-473E-9BB3-C6A29F7574E9}"/>
          </ac:spMkLst>
        </pc:spChg>
        <pc:spChg chg="add del">
          <ac:chgData name="Matthew Weber" userId="cb8fa425-774b-40a7-b0f2-d5b57e79fa6f" providerId="ADAL" clId="{017E6598-7435-4BDB-8241-F1737B66B46A}" dt="2024-07-01T17:06:38.291" v="15" actId="26606"/>
          <ac:spMkLst>
            <pc:docMk/>
            <pc:sldMk cId="3183407483" sldId="262"/>
            <ac:spMk id="9" creationId="{2C46C4D6-C474-4E92-B52E-944C1118F7B6}"/>
          </ac:spMkLst>
        </pc:spChg>
        <pc:spChg chg="add del">
          <ac:chgData name="Matthew Weber" userId="cb8fa425-774b-40a7-b0f2-d5b57e79fa6f" providerId="ADAL" clId="{017E6598-7435-4BDB-8241-F1737B66B46A}" dt="2024-07-01T17:06:39.470" v="16"/>
          <ac:spMkLst>
            <pc:docMk/>
            <pc:sldMk cId="3183407483" sldId="262"/>
            <ac:spMk id="11" creationId="{0E3596DD-156A-473E-9BB3-C6A29F7574E9}"/>
          </ac:spMkLst>
        </pc:spChg>
        <pc:spChg chg="add del">
          <ac:chgData name="Matthew Weber" userId="cb8fa425-774b-40a7-b0f2-d5b57e79fa6f" providerId="ADAL" clId="{017E6598-7435-4BDB-8241-F1737B66B46A}" dt="2024-07-01T17:06:39.470" v="16"/>
          <ac:spMkLst>
            <pc:docMk/>
            <pc:sldMk cId="3183407483" sldId="262"/>
            <ac:spMk id="13" creationId="{2C46C4D6-C474-4E92-B52E-944C1118F7B6}"/>
          </ac:spMkLst>
        </pc:spChg>
        <pc:grpChg chg="add mod">
          <ac:chgData name="Matthew Weber" userId="cb8fa425-774b-40a7-b0f2-d5b57e79fa6f" providerId="ADAL" clId="{017E6598-7435-4BDB-8241-F1737B66B46A}" dt="2024-07-01T17:06:38.291" v="15" actId="26606"/>
          <ac:grpSpMkLst>
            <pc:docMk/>
            <pc:sldMk cId="3183407483" sldId="262"/>
            <ac:grpSpMk id="4" creationId="{44E66633-36DF-1C51-1370-BE05BC1CB25F}"/>
          </ac:grpSpMkLst>
        </pc:grpChg>
      </pc:sldChg>
      <pc:sldChg chg="delSp new del mod">
        <pc:chgData name="Matthew Weber" userId="cb8fa425-774b-40a7-b0f2-d5b57e79fa6f" providerId="ADAL" clId="{017E6598-7435-4BDB-8241-F1737B66B46A}" dt="2024-07-01T17:00:46.822" v="4" actId="2696"/>
        <pc:sldMkLst>
          <pc:docMk/>
          <pc:sldMk cId="646085186" sldId="263"/>
        </pc:sldMkLst>
        <pc:spChg chg="del">
          <ac:chgData name="Matthew Weber" userId="cb8fa425-774b-40a7-b0f2-d5b57e79fa6f" providerId="ADAL" clId="{017E6598-7435-4BDB-8241-F1737B66B46A}" dt="2024-07-01T17:00:42.872" v="3" actId="478"/>
          <ac:spMkLst>
            <pc:docMk/>
            <pc:sldMk cId="646085186" sldId="263"/>
            <ac:spMk id="2" creationId="{89EEE0CA-8308-0A63-2655-CF804F76E470}"/>
          </ac:spMkLst>
        </pc:spChg>
        <pc:spChg chg="del">
          <ac:chgData name="Matthew Weber" userId="cb8fa425-774b-40a7-b0f2-d5b57e79fa6f" providerId="ADAL" clId="{017E6598-7435-4BDB-8241-F1737B66B46A}" dt="2024-07-01T17:00:39.743" v="2" actId="478"/>
          <ac:spMkLst>
            <pc:docMk/>
            <pc:sldMk cId="646085186" sldId="263"/>
            <ac:spMk id="3" creationId="{78FD227C-5ED6-4769-6C73-CECC475E9263}"/>
          </ac:spMkLst>
        </pc:spChg>
      </pc:sldChg>
    </pc:docChg>
  </pc:docChgLst>
  <pc:docChgLst>
    <pc:chgData name="Matthew Weber" userId="cb8fa425-774b-40a7-b0f2-d5b57e79fa6f" providerId="ADAL" clId="{015BEA6B-A1DE-49DC-B53B-3A6E46771428}"/>
    <pc:docChg chg="undo custSel addSld delSld modSld">
      <pc:chgData name="Matthew Weber" userId="cb8fa425-774b-40a7-b0f2-d5b57e79fa6f" providerId="ADAL" clId="{015BEA6B-A1DE-49DC-B53B-3A6E46771428}" dt="2024-07-08T18:49:39.152" v="889" actId="20577"/>
      <pc:docMkLst>
        <pc:docMk/>
      </pc:docMkLst>
      <pc:sldChg chg="modSp mod">
        <pc:chgData name="Matthew Weber" userId="cb8fa425-774b-40a7-b0f2-d5b57e79fa6f" providerId="ADAL" clId="{015BEA6B-A1DE-49DC-B53B-3A6E46771428}" dt="2024-07-08T17:55:28.905" v="9" actId="20577"/>
        <pc:sldMkLst>
          <pc:docMk/>
          <pc:sldMk cId="2932703518" sldId="256"/>
        </pc:sldMkLst>
        <pc:spChg chg="mod">
          <ac:chgData name="Matthew Weber" userId="cb8fa425-774b-40a7-b0f2-d5b57e79fa6f" providerId="ADAL" clId="{015BEA6B-A1DE-49DC-B53B-3A6E46771428}" dt="2024-07-08T17:55:28.905" v="9" actId="20577"/>
          <ac:spMkLst>
            <pc:docMk/>
            <pc:sldMk cId="2932703518" sldId="256"/>
            <ac:spMk id="2" creationId="{0988541B-C4D0-FD60-CEA4-610494902ED9}"/>
          </ac:spMkLst>
        </pc:spChg>
      </pc:sldChg>
      <pc:sldChg chg="modSp mod">
        <pc:chgData name="Matthew Weber" userId="cb8fa425-774b-40a7-b0f2-d5b57e79fa6f" providerId="ADAL" clId="{015BEA6B-A1DE-49DC-B53B-3A6E46771428}" dt="2024-07-08T17:56:45.775" v="28" actId="403"/>
        <pc:sldMkLst>
          <pc:docMk/>
          <pc:sldMk cId="2923562659" sldId="257"/>
        </pc:sldMkLst>
        <pc:spChg chg="mod">
          <ac:chgData name="Matthew Weber" userId="cb8fa425-774b-40a7-b0f2-d5b57e79fa6f" providerId="ADAL" clId="{015BEA6B-A1DE-49DC-B53B-3A6E46771428}" dt="2024-07-08T17:56:45.775" v="28" actId="403"/>
          <ac:spMkLst>
            <pc:docMk/>
            <pc:sldMk cId="2923562659" sldId="257"/>
            <ac:spMk id="3" creationId="{6F8127F2-A88E-3587-E460-6FD5C7F273C2}"/>
          </ac:spMkLst>
        </pc:spChg>
      </pc:sldChg>
      <pc:sldChg chg="addSp delSp modSp mod">
        <pc:chgData name="Matthew Weber" userId="cb8fa425-774b-40a7-b0f2-d5b57e79fa6f" providerId="ADAL" clId="{015BEA6B-A1DE-49DC-B53B-3A6E46771428}" dt="2024-07-08T17:58:07.961" v="51" actId="26606"/>
        <pc:sldMkLst>
          <pc:docMk/>
          <pc:sldMk cId="4169116557" sldId="259"/>
        </pc:sldMkLst>
        <pc:spChg chg="mod">
          <ac:chgData name="Matthew Weber" userId="cb8fa425-774b-40a7-b0f2-d5b57e79fa6f" providerId="ADAL" clId="{015BEA6B-A1DE-49DC-B53B-3A6E46771428}" dt="2024-07-08T17:58:07.961" v="51" actId="26606"/>
          <ac:spMkLst>
            <pc:docMk/>
            <pc:sldMk cId="4169116557" sldId="259"/>
            <ac:spMk id="2" creationId="{51C08503-DA61-147C-F172-6AB2F4E1D578}"/>
          </ac:spMkLst>
        </pc:spChg>
        <pc:spChg chg="mod">
          <ac:chgData name="Matthew Weber" userId="cb8fa425-774b-40a7-b0f2-d5b57e79fa6f" providerId="ADAL" clId="{015BEA6B-A1DE-49DC-B53B-3A6E46771428}" dt="2024-07-08T17:58:07.961" v="51" actId="26606"/>
          <ac:spMkLst>
            <pc:docMk/>
            <pc:sldMk cId="4169116557" sldId="259"/>
            <ac:spMk id="3" creationId="{8F4C1733-6E4C-D12A-B536-419328C4EDAA}"/>
          </ac:spMkLst>
        </pc:spChg>
        <pc:spChg chg="add mod">
          <ac:chgData name="Matthew Weber" userId="cb8fa425-774b-40a7-b0f2-d5b57e79fa6f" providerId="ADAL" clId="{015BEA6B-A1DE-49DC-B53B-3A6E46771428}" dt="2024-07-08T17:58:06.960" v="50" actId="1076"/>
          <ac:spMkLst>
            <pc:docMk/>
            <pc:sldMk cId="4169116557" sldId="259"/>
            <ac:spMk id="6" creationId="{FE6FD342-DC87-A553-09E7-67A7A856C011}"/>
          </ac:spMkLst>
        </pc:spChg>
        <pc:spChg chg="del">
          <ac:chgData name="Matthew Weber" userId="cb8fa425-774b-40a7-b0f2-d5b57e79fa6f" providerId="ADAL" clId="{015BEA6B-A1DE-49DC-B53B-3A6E46771428}" dt="2024-07-08T17:58:07.961" v="51" actId="26606"/>
          <ac:spMkLst>
            <pc:docMk/>
            <pc:sldMk cId="4169116557" sldId="259"/>
            <ac:spMk id="3107" creationId="{0E3596DD-156A-473E-9BB3-C6A29F7574E9}"/>
          </ac:spMkLst>
        </pc:spChg>
        <pc:spChg chg="del">
          <ac:chgData name="Matthew Weber" userId="cb8fa425-774b-40a7-b0f2-d5b57e79fa6f" providerId="ADAL" clId="{015BEA6B-A1DE-49DC-B53B-3A6E46771428}" dt="2024-07-08T17:58:07.961" v="51" actId="26606"/>
          <ac:spMkLst>
            <pc:docMk/>
            <pc:sldMk cId="4169116557" sldId="259"/>
            <ac:spMk id="3109" creationId="{2C46C4D6-C474-4E92-B52E-944C1118F7B6}"/>
          </ac:spMkLst>
        </pc:spChg>
        <pc:spChg chg="add">
          <ac:chgData name="Matthew Weber" userId="cb8fa425-774b-40a7-b0f2-d5b57e79fa6f" providerId="ADAL" clId="{015BEA6B-A1DE-49DC-B53B-3A6E46771428}" dt="2024-07-08T17:58:07.961" v="51" actId="26606"/>
          <ac:spMkLst>
            <pc:docMk/>
            <pc:sldMk cId="4169116557" sldId="259"/>
            <ac:spMk id="3114" creationId="{0E3596DD-156A-473E-9BB3-C6A29F7574E9}"/>
          </ac:spMkLst>
        </pc:spChg>
        <pc:spChg chg="add">
          <ac:chgData name="Matthew Weber" userId="cb8fa425-774b-40a7-b0f2-d5b57e79fa6f" providerId="ADAL" clId="{015BEA6B-A1DE-49DC-B53B-3A6E46771428}" dt="2024-07-08T17:58:07.961" v="51" actId="26606"/>
          <ac:spMkLst>
            <pc:docMk/>
            <pc:sldMk cId="4169116557" sldId="259"/>
            <ac:spMk id="3116" creationId="{2C46C4D6-C474-4E92-B52E-944C1118F7B6}"/>
          </ac:spMkLst>
        </pc:spChg>
        <pc:grpChg chg="add mod">
          <ac:chgData name="Matthew Weber" userId="cb8fa425-774b-40a7-b0f2-d5b57e79fa6f" providerId="ADAL" clId="{015BEA6B-A1DE-49DC-B53B-3A6E46771428}" dt="2024-07-08T17:58:07.961" v="51" actId="26606"/>
          <ac:grpSpMkLst>
            <pc:docMk/>
            <pc:sldMk cId="4169116557" sldId="259"/>
            <ac:grpSpMk id="4" creationId="{FA922FFA-09BF-5A43-E193-991BE84794CA}"/>
          </ac:grpSpMkLst>
        </pc:grpChg>
        <pc:grpChg chg="del">
          <ac:chgData name="Matthew Weber" userId="cb8fa425-774b-40a7-b0f2-d5b57e79fa6f" providerId="ADAL" clId="{015BEA6B-A1DE-49DC-B53B-3A6E46771428}" dt="2024-07-08T17:57:54.761" v="47" actId="478"/>
          <ac:grpSpMkLst>
            <pc:docMk/>
            <pc:sldMk cId="4169116557" sldId="259"/>
            <ac:grpSpMk id="7" creationId="{35010948-3A45-F26C-696D-025D924755B7}"/>
          </ac:grpSpMkLst>
        </pc:grpChg>
        <pc:picChg chg="add mod">
          <ac:chgData name="Matthew Weber" userId="cb8fa425-774b-40a7-b0f2-d5b57e79fa6f" providerId="ADAL" clId="{015BEA6B-A1DE-49DC-B53B-3A6E46771428}" dt="2024-07-08T17:58:06.960" v="50" actId="1076"/>
          <ac:picMkLst>
            <pc:docMk/>
            <pc:sldMk cId="4169116557" sldId="259"/>
            <ac:picMk id="5" creationId="{F293BC0A-119B-CBCB-7816-BAEE45C1BF96}"/>
          </ac:picMkLst>
        </pc:picChg>
      </pc:sldChg>
      <pc:sldChg chg="addSp delSp modSp mod">
        <pc:chgData name="Matthew Weber" userId="cb8fa425-774b-40a7-b0f2-d5b57e79fa6f" providerId="ADAL" clId="{015BEA6B-A1DE-49DC-B53B-3A6E46771428}" dt="2024-07-08T17:59:24.395" v="78" actId="1076"/>
        <pc:sldMkLst>
          <pc:docMk/>
          <pc:sldMk cId="2846251533" sldId="260"/>
        </pc:sldMkLst>
        <pc:spChg chg="mod">
          <ac:chgData name="Matthew Weber" userId="cb8fa425-774b-40a7-b0f2-d5b57e79fa6f" providerId="ADAL" clId="{015BEA6B-A1DE-49DC-B53B-3A6E46771428}" dt="2024-07-08T17:58:22.440" v="64" actId="20577"/>
          <ac:spMkLst>
            <pc:docMk/>
            <pc:sldMk cId="2846251533" sldId="260"/>
            <ac:spMk id="2" creationId="{51C08503-DA61-147C-F172-6AB2F4E1D578}"/>
          </ac:spMkLst>
        </pc:spChg>
        <pc:spChg chg="mod">
          <ac:chgData name="Matthew Weber" userId="cb8fa425-774b-40a7-b0f2-d5b57e79fa6f" providerId="ADAL" clId="{015BEA6B-A1DE-49DC-B53B-3A6E46771428}" dt="2024-07-08T17:58:55.199" v="71" actId="403"/>
          <ac:spMkLst>
            <pc:docMk/>
            <pc:sldMk cId="2846251533" sldId="260"/>
            <ac:spMk id="3" creationId="{8F4C1733-6E4C-D12A-B536-419328C4EDAA}"/>
          </ac:spMkLst>
        </pc:spChg>
        <pc:spChg chg="add mod">
          <ac:chgData name="Matthew Weber" userId="cb8fa425-774b-40a7-b0f2-d5b57e79fa6f" providerId="ADAL" clId="{015BEA6B-A1DE-49DC-B53B-3A6E46771428}" dt="2024-07-08T17:59:24.395" v="78" actId="1076"/>
          <ac:spMkLst>
            <pc:docMk/>
            <pc:sldMk cId="2846251533" sldId="260"/>
            <ac:spMk id="6" creationId="{753550E6-C7FC-7F2C-4E2A-54A3BE7825EB}"/>
          </ac:spMkLst>
        </pc:spChg>
        <pc:grpChg chg="add mod">
          <ac:chgData name="Matthew Weber" userId="cb8fa425-774b-40a7-b0f2-d5b57e79fa6f" providerId="ADAL" clId="{015BEA6B-A1DE-49DC-B53B-3A6E46771428}" dt="2024-07-08T17:59:13.397" v="74" actId="1076"/>
          <ac:grpSpMkLst>
            <pc:docMk/>
            <pc:sldMk cId="2846251533" sldId="260"/>
            <ac:grpSpMk id="4" creationId="{4D226603-6428-955F-3F99-6D51E1661510}"/>
          </ac:grpSpMkLst>
        </pc:grpChg>
        <pc:grpChg chg="del">
          <ac:chgData name="Matthew Weber" userId="cb8fa425-774b-40a7-b0f2-d5b57e79fa6f" providerId="ADAL" clId="{015BEA6B-A1DE-49DC-B53B-3A6E46771428}" dt="2024-07-08T17:58:57.855" v="72" actId="478"/>
          <ac:grpSpMkLst>
            <pc:docMk/>
            <pc:sldMk cId="2846251533" sldId="260"/>
            <ac:grpSpMk id="7" creationId="{1F815B1C-9F82-F635-81A2-E53B34D803D2}"/>
          </ac:grpSpMkLst>
        </pc:grpChg>
        <pc:picChg chg="add mod">
          <ac:chgData name="Matthew Weber" userId="cb8fa425-774b-40a7-b0f2-d5b57e79fa6f" providerId="ADAL" clId="{015BEA6B-A1DE-49DC-B53B-3A6E46771428}" dt="2024-07-08T17:59:13.397" v="74" actId="1076"/>
          <ac:picMkLst>
            <pc:docMk/>
            <pc:sldMk cId="2846251533" sldId="260"/>
            <ac:picMk id="5" creationId="{7D639F0E-FE0C-F5B7-D6E1-D2A29001A4C0}"/>
          </ac:picMkLst>
        </pc:picChg>
      </pc:sldChg>
      <pc:sldChg chg="addSp delSp modSp mod">
        <pc:chgData name="Matthew Weber" userId="cb8fa425-774b-40a7-b0f2-d5b57e79fa6f" providerId="ADAL" clId="{015BEA6B-A1DE-49DC-B53B-3A6E46771428}" dt="2024-07-08T18:03:00.619" v="133" actId="14100"/>
        <pc:sldMkLst>
          <pc:docMk/>
          <pc:sldMk cId="2595567678" sldId="261"/>
        </pc:sldMkLst>
        <pc:spChg chg="mod">
          <ac:chgData name="Matthew Weber" userId="cb8fa425-774b-40a7-b0f2-d5b57e79fa6f" providerId="ADAL" clId="{015BEA6B-A1DE-49DC-B53B-3A6E46771428}" dt="2024-07-08T17:59:31.995" v="87" actId="20577"/>
          <ac:spMkLst>
            <pc:docMk/>
            <pc:sldMk cId="2595567678" sldId="261"/>
            <ac:spMk id="2" creationId="{51C08503-DA61-147C-F172-6AB2F4E1D578}"/>
          </ac:spMkLst>
        </pc:spChg>
        <pc:spChg chg="mod">
          <ac:chgData name="Matthew Weber" userId="cb8fa425-774b-40a7-b0f2-d5b57e79fa6f" providerId="ADAL" clId="{015BEA6B-A1DE-49DC-B53B-3A6E46771428}" dt="2024-07-08T18:03:00.619" v="133" actId="14100"/>
          <ac:spMkLst>
            <pc:docMk/>
            <pc:sldMk cId="2595567678" sldId="261"/>
            <ac:spMk id="3" creationId="{8F4C1733-6E4C-D12A-B536-419328C4EDAA}"/>
          </ac:spMkLst>
        </pc:spChg>
        <pc:spChg chg="add mod">
          <ac:chgData name="Matthew Weber" userId="cb8fa425-774b-40a7-b0f2-d5b57e79fa6f" providerId="ADAL" clId="{015BEA6B-A1DE-49DC-B53B-3A6E46771428}" dt="2024-07-08T18:01:41.918" v="110" actId="14100"/>
          <ac:spMkLst>
            <pc:docMk/>
            <pc:sldMk cId="2595567678" sldId="261"/>
            <ac:spMk id="8" creationId="{D62C5499-B662-A7FE-1ED4-7F4DBA6E16F0}"/>
          </ac:spMkLst>
        </pc:spChg>
        <pc:spChg chg="add mod">
          <ac:chgData name="Matthew Weber" userId="cb8fa425-774b-40a7-b0f2-d5b57e79fa6f" providerId="ADAL" clId="{015BEA6B-A1DE-49DC-B53B-3A6E46771428}" dt="2024-07-08T18:01:30.202" v="108" actId="14100"/>
          <ac:spMkLst>
            <pc:docMk/>
            <pc:sldMk cId="2595567678" sldId="261"/>
            <ac:spMk id="12" creationId="{BBE11EA3-E8A0-B1DA-5948-EBE3F7429CE8}"/>
          </ac:spMkLst>
        </pc:spChg>
        <pc:spChg chg="add mod">
          <ac:chgData name="Matthew Weber" userId="cb8fa425-774b-40a7-b0f2-d5b57e79fa6f" providerId="ADAL" clId="{015BEA6B-A1DE-49DC-B53B-3A6E46771428}" dt="2024-07-08T18:01:57.811" v="113" actId="14100"/>
          <ac:spMkLst>
            <pc:docMk/>
            <pc:sldMk cId="2595567678" sldId="261"/>
            <ac:spMk id="15" creationId="{EF6C3F3D-7205-9BD0-DB89-C9F63B091AD2}"/>
          </ac:spMkLst>
        </pc:spChg>
        <pc:grpChg chg="del">
          <ac:chgData name="Matthew Weber" userId="cb8fa425-774b-40a7-b0f2-d5b57e79fa6f" providerId="ADAL" clId="{015BEA6B-A1DE-49DC-B53B-3A6E46771428}" dt="2024-07-08T18:00:28.070" v="95" actId="478"/>
          <ac:grpSpMkLst>
            <pc:docMk/>
            <pc:sldMk cId="2595567678" sldId="261"/>
            <ac:grpSpMk id="4" creationId="{D1D509F5-4D95-119F-17C2-6124673FE6F4}"/>
          </ac:grpSpMkLst>
        </pc:grpChg>
        <pc:grpChg chg="add mod">
          <ac:chgData name="Matthew Weber" userId="cb8fa425-774b-40a7-b0f2-d5b57e79fa6f" providerId="ADAL" clId="{015BEA6B-A1DE-49DC-B53B-3A6E46771428}" dt="2024-07-08T18:01:07.235" v="102" actId="1076"/>
          <ac:grpSpMkLst>
            <pc:docMk/>
            <pc:sldMk cId="2595567678" sldId="261"/>
            <ac:grpSpMk id="7" creationId="{EED313AC-E811-4580-7D28-91556DE487FB}"/>
          </ac:grpSpMkLst>
        </pc:grpChg>
        <pc:grpChg chg="add mod">
          <ac:chgData name="Matthew Weber" userId="cb8fa425-774b-40a7-b0f2-d5b57e79fa6f" providerId="ADAL" clId="{015BEA6B-A1DE-49DC-B53B-3A6E46771428}" dt="2024-07-08T18:01:11.350" v="103" actId="1076"/>
          <ac:grpSpMkLst>
            <pc:docMk/>
            <pc:sldMk cId="2595567678" sldId="261"/>
            <ac:grpSpMk id="10" creationId="{4A03434E-07FF-D348-57A0-EE86853836A9}"/>
          </ac:grpSpMkLst>
        </pc:grpChg>
        <pc:grpChg chg="add mod">
          <ac:chgData name="Matthew Weber" userId="cb8fa425-774b-40a7-b0f2-d5b57e79fa6f" providerId="ADAL" clId="{015BEA6B-A1DE-49DC-B53B-3A6E46771428}" dt="2024-07-08T18:01:18.170" v="104" actId="1076"/>
          <ac:grpSpMkLst>
            <pc:docMk/>
            <pc:sldMk cId="2595567678" sldId="261"/>
            <ac:grpSpMk id="14" creationId="{C5810A1A-3F4E-46F5-02D5-92B6F40422F6}"/>
          </ac:grpSpMkLst>
        </pc:grpChg>
        <pc:picChg chg="add mod">
          <ac:chgData name="Matthew Weber" userId="cb8fa425-774b-40a7-b0f2-d5b57e79fa6f" providerId="ADAL" clId="{015BEA6B-A1DE-49DC-B53B-3A6E46771428}" dt="2024-07-08T18:00:38.852" v="96"/>
          <ac:picMkLst>
            <pc:docMk/>
            <pc:sldMk cId="2595567678" sldId="261"/>
            <ac:picMk id="9" creationId="{9B6E827F-F344-D654-47FE-5B6FA8770D9E}"/>
          </ac:picMkLst>
        </pc:picChg>
        <pc:picChg chg="add mod">
          <ac:chgData name="Matthew Weber" userId="cb8fa425-774b-40a7-b0f2-d5b57e79fa6f" providerId="ADAL" clId="{015BEA6B-A1DE-49DC-B53B-3A6E46771428}" dt="2024-07-08T18:00:48.967" v="98"/>
          <ac:picMkLst>
            <pc:docMk/>
            <pc:sldMk cId="2595567678" sldId="261"/>
            <ac:picMk id="13" creationId="{17EDC881-2A38-608A-73C7-4DE53F438E8D}"/>
          </ac:picMkLst>
        </pc:picChg>
        <pc:picChg chg="add mod">
          <ac:chgData name="Matthew Weber" userId="cb8fa425-774b-40a7-b0f2-d5b57e79fa6f" providerId="ADAL" clId="{015BEA6B-A1DE-49DC-B53B-3A6E46771428}" dt="2024-07-08T18:01:00.516" v="100"/>
          <ac:picMkLst>
            <pc:docMk/>
            <pc:sldMk cId="2595567678" sldId="261"/>
            <ac:picMk id="16" creationId="{EEE1E7CB-9CA4-3469-D4A5-3BC58BEC0936}"/>
          </ac:picMkLst>
        </pc:picChg>
      </pc:sldChg>
      <pc:sldChg chg="addSp delSp modSp mod">
        <pc:chgData name="Matthew Weber" userId="cb8fa425-774b-40a7-b0f2-d5b57e79fa6f" providerId="ADAL" clId="{015BEA6B-A1DE-49DC-B53B-3A6E46771428}" dt="2024-07-08T18:05:14.039" v="169" actId="164"/>
        <pc:sldMkLst>
          <pc:docMk/>
          <pc:sldMk cId="3183407483" sldId="262"/>
        </pc:sldMkLst>
        <pc:spChg chg="mod">
          <ac:chgData name="Matthew Weber" userId="cb8fa425-774b-40a7-b0f2-d5b57e79fa6f" providerId="ADAL" clId="{015BEA6B-A1DE-49DC-B53B-3A6E46771428}" dt="2024-07-08T18:03:08.109" v="142" actId="20577"/>
          <ac:spMkLst>
            <pc:docMk/>
            <pc:sldMk cId="3183407483" sldId="262"/>
            <ac:spMk id="2" creationId="{51C08503-DA61-147C-F172-6AB2F4E1D578}"/>
          </ac:spMkLst>
        </pc:spChg>
        <pc:spChg chg="mod">
          <ac:chgData name="Matthew Weber" userId="cb8fa425-774b-40a7-b0f2-d5b57e79fa6f" providerId="ADAL" clId="{015BEA6B-A1DE-49DC-B53B-3A6E46771428}" dt="2024-07-08T18:03:42.025" v="151" actId="403"/>
          <ac:spMkLst>
            <pc:docMk/>
            <pc:sldMk cId="3183407483" sldId="262"/>
            <ac:spMk id="3" creationId="{8F4C1733-6E4C-D12A-B536-419328C4EDAA}"/>
          </ac:spMkLst>
        </pc:spChg>
        <pc:spChg chg="add mod">
          <ac:chgData name="Matthew Weber" userId="cb8fa425-774b-40a7-b0f2-d5b57e79fa6f" providerId="ADAL" clId="{015BEA6B-A1DE-49DC-B53B-3A6E46771428}" dt="2024-07-08T18:05:14.039" v="169" actId="164"/>
          <ac:spMkLst>
            <pc:docMk/>
            <pc:sldMk cId="3183407483" sldId="262"/>
            <ac:spMk id="5" creationId="{B0814384-EC25-E1C1-7D69-45C3167DEBA6}"/>
          </ac:spMkLst>
        </pc:spChg>
        <pc:spChg chg="del">
          <ac:chgData name="Matthew Weber" userId="cb8fa425-774b-40a7-b0f2-d5b57e79fa6f" providerId="ADAL" clId="{015BEA6B-A1DE-49DC-B53B-3A6E46771428}" dt="2024-07-08T18:03:46.423" v="153" actId="478"/>
          <ac:spMkLst>
            <pc:docMk/>
            <pc:sldMk cId="3183407483" sldId="262"/>
            <ac:spMk id="10" creationId="{14DF519F-C208-6664-1520-FD7815DEB471}"/>
          </ac:spMkLst>
        </pc:spChg>
        <pc:grpChg chg="add mod">
          <ac:chgData name="Matthew Weber" userId="cb8fa425-774b-40a7-b0f2-d5b57e79fa6f" providerId="ADAL" clId="{015BEA6B-A1DE-49DC-B53B-3A6E46771428}" dt="2024-07-08T18:05:14.039" v="169" actId="164"/>
          <ac:grpSpMkLst>
            <pc:docMk/>
            <pc:sldMk cId="3183407483" sldId="262"/>
            <ac:grpSpMk id="6" creationId="{7851F026-909E-5851-6DB3-9D5EE182E206}"/>
          </ac:grpSpMkLst>
        </pc:grpChg>
        <pc:picChg chg="add mod">
          <ac:chgData name="Matthew Weber" userId="cb8fa425-774b-40a7-b0f2-d5b57e79fa6f" providerId="ADAL" clId="{015BEA6B-A1DE-49DC-B53B-3A6E46771428}" dt="2024-07-08T18:05:14.039" v="169" actId="164"/>
          <ac:picMkLst>
            <pc:docMk/>
            <pc:sldMk cId="3183407483" sldId="262"/>
            <ac:picMk id="4" creationId="{0E8C4ACE-01D5-5901-D428-2D27237E6E95}"/>
          </ac:picMkLst>
        </pc:picChg>
        <pc:picChg chg="del">
          <ac:chgData name="Matthew Weber" userId="cb8fa425-774b-40a7-b0f2-d5b57e79fa6f" providerId="ADAL" clId="{015BEA6B-A1DE-49DC-B53B-3A6E46771428}" dt="2024-07-08T18:03:44.975" v="152" actId="478"/>
          <ac:picMkLst>
            <pc:docMk/>
            <pc:sldMk cId="3183407483" sldId="262"/>
            <ac:picMk id="9" creationId="{194D4488-E087-472B-1A0F-8048AD5BA807}"/>
          </ac:picMkLst>
        </pc:picChg>
      </pc:sldChg>
      <pc:sldChg chg="addSp delSp modSp mod">
        <pc:chgData name="Matthew Weber" userId="cb8fa425-774b-40a7-b0f2-d5b57e79fa6f" providerId="ADAL" clId="{015BEA6B-A1DE-49DC-B53B-3A6E46771428}" dt="2024-07-08T18:08:32.254" v="230" actId="1076"/>
        <pc:sldMkLst>
          <pc:docMk/>
          <pc:sldMk cId="1355892443" sldId="263"/>
        </pc:sldMkLst>
        <pc:spChg chg="mod">
          <ac:chgData name="Matthew Weber" userId="cb8fa425-774b-40a7-b0f2-d5b57e79fa6f" providerId="ADAL" clId="{015BEA6B-A1DE-49DC-B53B-3A6E46771428}" dt="2024-07-08T18:06:45.192" v="214" actId="1076"/>
          <ac:spMkLst>
            <pc:docMk/>
            <pc:sldMk cId="1355892443" sldId="263"/>
            <ac:spMk id="4" creationId="{D41CD4A4-34F9-C2DF-2E96-BBC1E8A26D1A}"/>
          </ac:spMkLst>
        </pc:spChg>
        <pc:spChg chg="mod">
          <ac:chgData name="Matthew Weber" userId="cb8fa425-774b-40a7-b0f2-d5b57e79fa6f" providerId="ADAL" clId="{015BEA6B-A1DE-49DC-B53B-3A6E46771428}" dt="2024-07-08T18:06:56.578" v="217" actId="404"/>
          <ac:spMkLst>
            <pc:docMk/>
            <pc:sldMk cId="1355892443" sldId="263"/>
            <ac:spMk id="5" creationId="{A396B25C-6CA6-8604-7851-0C719FDF0968}"/>
          </ac:spMkLst>
        </pc:spChg>
        <pc:spChg chg="del">
          <ac:chgData name="Matthew Weber" userId="cb8fa425-774b-40a7-b0f2-d5b57e79fa6f" providerId="ADAL" clId="{015BEA6B-A1DE-49DC-B53B-3A6E46771428}" dt="2024-07-08T18:05:33.068" v="187" actId="478"/>
          <ac:spMkLst>
            <pc:docMk/>
            <pc:sldMk cId="1355892443" sldId="263"/>
            <ac:spMk id="8" creationId="{ACE3DD40-6EB0-E387-2AC2-67F2C428EAE8}"/>
          </ac:spMkLst>
        </pc:spChg>
        <pc:spChg chg="add mod">
          <ac:chgData name="Matthew Weber" userId="cb8fa425-774b-40a7-b0f2-d5b57e79fa6f" providerId="ADAL" clId="{015BEA6B-A1DE-49DC-B53B-3A6E46771428}" dt="2024-07-08T18:08:32.254" v="230" actId="1076"/>
          <ac:spMkLst>
            <pc:docMk/>
            <pc:sldMk cId="1355892443" sldId="263"/>
            <ac:spMk id="9" creationId="{F0058BA1-3316-330F-99D2-E1192A6FC842}"/>
          </ac:spMkLst>
        </pc:spChg>
        <pc:spChg chg="add mod">
          <ac:chgData name="Matthew Weber" userId="cb8fa425-774b-40a7-b0f2-d5b57e79fa6f" providerId="ADAL" clId="{015BEA6B-A1DE-49DC-B53B-3A6E46771428}" dt="2024-07-08T18:08:13.912" v="226" actId="1076"/>
          <ac:spMkLst>
            <pc:docMk/>
            <pc:sldMk cId="1355892443" sldId="263"/>
            <ac:spMk id="11" creationId="{03611B9D-81FA-E577-D609-B32067722BBE}"/>
          </ac:spMkLst>
        </pc:spChg>
        <pc:grpChg chg="add mod">
          <ac:chgData name="Matthew Weber" userId="cb8fa425-774b-40a7-b0f2-d5b57e79fa6f" providerId="ADAL" clId="{015BEA6B-A1DE-49DC-B53B-3A6E46771428}" dt="2024-07-08T18:08:28.754" v="229" actId="14100"/>
          <ac:grpSpMkLst>
            <pc:docMk/>
            <pc:sldMk cId="1355892443" sldId="263"/>
            <ac:grpSpMk id="2" creationId="{27407C40-1D94-74DC-5F3C-70B3EA1334EF}"/>
          </ac:grpSpMkLst>
        </pc:grpChg>
        <pc:picChg chg="del">
          <ac:chgData name="Matthew Weber" userId="cb8fa425-774b-40a7-b0f2-d5b57e79fa6f" providerId="ADAL" clId="{015BEA6B-A1DE-49DC-B53B-3A6E46771428}" dt="2024-07-08T18:05:29.582" v="185" actId="478"/>
          <ac:picMkLst>
            <pc:docMk/>
            <pc:sldMk cId="1355892443" sldId="263"/>
            <ac:picMk id="3" creationId="{D2060EE5-1932-9815-381A-6279F1F8EB6E}"/>
          </ac:picMkLst>
        </pc:picChg>
        <pc:picChg chg="add mod">
          <ac:chgData name="Matthew Weber" userId="cb8fa425-774b-40a7-b0f2-d5b57e79fa6f" providerId="ADAL" clId="{015BEA6B-A1DE-49DC-B53B-3A6E46771428}" dt="2024-07-08T18:07:07.395" v="218"/>
          <ac:picMkLst>
            <pc:docMk/>
            <pc:sldMk cId="1355892443" sldId="263"/>
            <ac:picMk id="6" creationId="{DA8688B9-2B31-FAFA-8510-EFD15214DE9A}"/>
          </ac:picMkLst>
        </pc:picChg>
        <pc:picChg chg="del">
          <ac:chgData name="Matthew Weber" userId="cb8fa425-774b-40a7-b0f2-d5b57e79fa6f" providerId="ADAL" clId="{015BEA6B-A1DE-49DC-B53B-3A6E46771428}" dt="2024-07-08T18:05:31.286" v="186" actId="478"/>
          <ac:picMkLst>
            <pc:docMk/>
            <pc:sldMk cId="1355892443" sldId="263"/>
            <ac:picMk id="7" creationId="{09022F99-182F-8252-A6A8-8520DED84B7C}"/>
          </ac:picMkLst>
        </pc:picChg>
        <pc:picChg chg="add mod">
          <ac:chgData name="Matthew Weber" userId="cb8fa425-774b-40a7-b0f2-d5b57e79fa6f" providerId="ADAL" clId="{015BEA6B-A1DE-49DC-B53B-3A6E46771428}" dt="2024-07-08T18:08:10.581" v="225" actId="1076"/>
          <ac:picMkLst>
            <pc:docMk/>
            <pc:sldMk cId="1355892443" sldId="263"/>
            <ac:picMk id="10" creationId="{3285F8FB-F083-05A5-C462-1FA0F068AFD3}"/>
          </ac:picMkLst>
        </pc:picChg>
      </pc:sldChg>
      <pc:sldChg chg="addSp delSp modSp mod">
        <pc:chgData name="Matthew Weber" userId="cb8fa425-774b-40a7-b0f2-d5b57e79fa6f" providerId="ADAL" clId="{015BEA6B-A1DE-49DC-B53B-3A6E46771428}" dt="2024-07-08T18:11:23.507" v="284" actId="1076"/>
        <pc:sldMkLst>
          <pc:docMk/>
          <pc:sldMk cId="1147741241" sldId="264"/>
        </pc:sldMkLst>
        <pc:spChg chg="mod">
          <ac:chgData name="Matthew Weber" userId="cb8fa425-774b-40a7-b0f2-d5b57e79fa6f" providerId="ADAL" clId="{015BEA6B-A1DE-49DC-B53B-3A6E46771428}" dt="2024-07-08T18:10:34.164" v="274" actId="20577"/>
          <ac:spMkLst>
            <pc:docMk/>
            <pc:sldMk cId="1147741241" sldId="264"/>
            <ac:spMk id="4" creationId="{65ECD87A-DCCD-81F9-88EB-D08778CDAE02}"/>
          </ac:spMkLst>
        </pc:spChg>
        <pc:spChg chg="mod">
          <ac:chgData name="Matthew Weber" userId="cb8fa425-774b-40a7-b0f2-d5b57e79fa6f" providerId="ADAL" clId="{015BEA6B-A1DE-49DC-B53B-3A6E46771428}" dt="2024-07-08T18:11:00.024" v="281" actId="403"/>
          <ac:spMkLst>
            <pc:docMk/>
            <pc:sldMk cId="1147741241" sldId="264"/>
            <ac:spMk id="5" creationId="{7AF545DB-22B2-2F93-3A67-F3BE21C798E1}"/>
          </ac:spMkLst>
        </pc:spChg>
        <pc:spChg chg="add mod">
          <ac:chgData name="Matthew Weber" userId="cb8fa425-774b-40a7-b0f2-d5b57e79fa6f" providerId="ADAL" clId="{015BEA6B-A1DE-49DC-B53B-3A6E46771428}" dt="2024-07-08T18:11:23.507" v="284" actId="1076"/>
          <ac:spMkLst>
            <pc:docMk/>
            <pc:sldMk cId="1147741241" sldId="264"/>
            <ac:spMk id="10" creationId="{DBB1DF63-70D0-F021-391C-ECD3C816D68D}"/>
          </ac:spMkLst>
        </pc:spChg>
        <pc:grpChg chg="del">
          <ac:chgData name="Matthew Weber" userId="cb8fa425-774b-40a7-b0f2-d5b57e79fa6f" providerId="ADAL" clId="{015BEA6B-A1DE-49DC-B53B-3A6E46771428}" dt="2024-07-08T18:11:03.206" v="282" actId="478"/>
          <ac:grpSpMkLst>
            <pc:docMk/>
            <pc:sldMk cId="1147741241" sldId="264"/>
            <ac:grpSpMk id="6" creationId="{47208367-E610-622F-83C6-2793003132C3}"/>
          </ac:grpSpMkLst>
        </pc:grpChg>
        <pc:picChg chg="add mod">
          <ac:chgData name="Matthew Weber" userId="cb8fa425-774b-40a7-b0f2-d5b57e79fa6f" providerId="ADAL" clId="{015BEA6B-A1DE-49DC-B53B-3A6E46771428}" dt="2024-07-08T18:11:23.507" v="284" actId="1076"/>
          <ac:picMkLst>
            <pc:docMk/>
            <pc:sldMk cId="1147741241" sldId="264"/>
            <ac:picMk id="2" creationId="{1A7E434C-0D6A-AE53-0C43-F2C43A414790}"/>
          </ac:picMkLst>
        </pc:picChg>
        <pc:cxnChg chg="add mod">
          <ac:chgData name="Matthew Weber" userId="cb8fa425-774b-40a7-b0f2-d5b57e79fa6f" providerId="ADAL" clId="{015BEA6B-A1DE-49DC-B53B-3A6E46771428}" dt="2024-07-08T18:11:23.507" v="284" actId="1076"/>
          <ac:cxnSpMkLst>
            <pc:docMk/>
            <pc:sldMk cId="1147741241" sldId="264"/>
            <ac:cxnSpMk id="3" creationId="{8A5597AB-DDE8-8977-692B-FC6F46FF9E1B}"/>
          </ac:cxnSpMkLst>
        </pc:cxnChg>
        <pc:cxnChg chg="add mod">
          <ac:chgData name="Matthew Weber" userId="cb8fa425-774b-40a7-b0f2-d5b57e79fa6f" providerId="ADAL" clId="{015BEA6B-A1DE-49DC-B53B-3A6E46771428}" dt="2024-07-08T18:11:23.507" v="284" actId="1076"/>
          <ac:cxnSpMkLst>
            <pc:docMk/>
            <pc:sldMk cId="1147741241" sldId="264"/>
            <ac:cxnSpMk id="9" creationId="{B7E77676-EB39-F8C6-D62B-C1416B11DC8A}"/>
          </ac:cxnSpMkLst>
        </pc:cxnChg>
      </pc:sldChg>
      <pc:sldChg chg="addSp delSp modSp mod">
        <pc:chgData name="Matthew Weber" userId="cb8fa425-774b-40a7-b0f2-d5b57e79fa6f" providerId="ADAL" clId="{015BEA6B-A1DE-49DC-B53B-3A6E46771428}" dt="2024-07-08T18:21:49.875" v="471" actId="1076"/>
        <pc:sldMkLst>
          <pc:docMk/>
          <pc:sldMk cId="379908706" sldId="268"/>
        </pc:sldMkLst>
        <pc:spChg chg="mod">
          <ac:chgData name="Matthew Weber" userId="cb8fa425-774b-40a7-b0f2-d5b57e79fa6f" providerId="ADAL" clId="{015BEA6B-A1DE-49DC-B53B-3A6E46771428}" dt="2024-07-08T18:20:03.006" v="447" actId="20577"/>
          <ac:spMkLst>
            <pc:docMk/>
            <pc:sldMk cId="379908706" sldId="268"/>
            <ac:spMk id="4" creationId="{076D41CE-76A3-070D-B989-515DB646B705}"/>
          </ac:spMkLst>
        </pc:spChg>
        <pc:spChg chg="mod">
          <ac:chgData name="Matthew Weber" userId="cb8fa425-774b-40a7-b0f2-d5b57e79fa6f" providerId="ADAL" clId="{015BEA6B-A1DE-49DC-B53B-3A6E46771428}" dt="2024-07-08T18:20:42.283" v="459" actId="404"/>
          <ac:spMkLst>
            <pc:docMk/>
            <pc:sldMk cId="379908706" sldId="268"/>
            <ac:spMk id="5" creationId="{3D0DD78E-535D-B2F4-A757-B2D9C78E1DD1}"/>
          </ac:spMkLst>
        </pc:spChg>
        <pc:spChg chg="add mod">
          <ac:chgData name="Matthew Weber" userId="cb8fa425-774b-40a7-b0f2-d5b57e79fa6f" providerId="ADAL" clId="{015BEA6B-A1DE-49DC-B53B-3A6E46771428}" dt="2024-07-08T18:21:49.875" v="471" actId="1076"/>
          <ac:spMkLst>
            <pc:docMk/>
            <pc:sldMk cId="379908706" sldId="268"/>
            <ac:spMk id="15" creationId="{EC637297-03C0-CAF2-058F-D355C2A4C413}"/>
          </ac:spMkLst>
        </pc:spChg>
        <pc:grpChg chg="del">
          <ac:chgData name="Matthew Weber" userId="cb8fa425-774b-40a7-b0f2-d5b57e79fa6f" providerId="ADAL" clId="{015BEA6B-A1DE-49DC-B53B-3A6E46771428}" dt="2024-07-08T18:20:11.811" v="453" actId="478"/>
          <ac:grpSpMkLst>
            <pc:docMk/>
            <pc:sldMk cId="379908706" sldId="268"/>
            <ac:grpSpMk id="6" creationId="{CEBD8203-D0B7-6633-20F1-0BBA42268121}"/>
          </ac:grpSpMkLst>
        </pc:grpChg>
        <pc:grpChg chg="del">
          <ac:chgData name="Matthew Weber" userId="cb8fa425-774b-40a7-b0f2-d5b57e79fa6f" providerId="ADAL" clId="{015BEA6B-A1DE-49DC-B53B-3A6E46771428}" dt="2024-07-08T18:20:10.480" v="452" actId="478"/>
          <ac:grpSpMkLst>
            <pc:docMk/>
            <pc:sldMk cId="379908706" sldId="268"/>
            <ac:grpSpMk id="11" creationId="{C3FA085B-4830-311E-45D5-1CFC014F7493}"/>
          </ac:grpSpMkLst>
        </pc:grpChg>
        <pc:picChg chg="add mod">
          <ac:chgData name="Matthew Weber" userId="cb8fa425-774b-40a7-b0f2-d5b57e79fa6f" providerId="ADAL" clId="{015BEA6B-A1DE-49DC-B53B-3A6E46771428}" dt="2024-07-08T18:21:14.225" v="464" actId="14100"/>
          <ac:picMkLst>
            <pc:docMk/>
            <pc:sldMk cId="379908706" sldId="268"/>
            <ac:picMk id="2" creationId="{15A79A73-7A36-FF51-DE90-01D1C9180058}"/>
          </ac:picMkLst>
        </pc:picChg>
        <pc:cxnChg chg="add mod">
          <ac:chgData name="Matthew Weber" userId="cb8fa425-774b-40a7-b0f2-d5b57e79fa6f" providerId="ADAL" clId="{015BEA6B-A1DE-49DC-B53B-3A6E46771428}" dt="2024-07-08T18:21:33.635" v="467" actId="1076"/>
          <ac:cxnSpMkLst>
            <pc:docMk/>
            <pc:sldMk cId="379908706" sldId="268"/>
            <ac:cxnSpMk id="3" creationId="{E774B89B-EFB8-3501-1C7B-654625BA145A}"/>
          </ac:cxnSpMkLst>
        </pc:cxnChg>
      </pc:sldChg>
      <pc:sldChg chg="addSp delSp modSp mod">
        <pc:chgData name="Matthew Weber" userId="cb8fa425-774b-40a7-b0f2-d5b57e79fa6f" providerId="ADAL" clId="{015BEA6B-A1DE-49DC-B53B-3A6E46771428}" dt="2024-07-08T18:22:48.525" v="490" actId="26606"/>
        <pc:sldMkLst>
          <pc:docMk/>
          <pc:sldMk cId="665995654" sldId="269"/>
        </pc:sldMkLst>
        <pc:spChg chg="add mod">
          <ac:chgData name="Matthew Weber" userId="cb8fa425-774b-40a7-b0f2-d5b57e79fa6f" providerId="ADAL" clId="{015BEA6B-A1DE-49DC-B53B-3A6E46771428}" dt="2024-07-08T18:22:46.057" v="489"/>
          <ac:spMkLst>
            <pc:docMk/>
            <pc:sldMk cId="665995654" sldId="269"/>
            <ac:spMk id="3" creationId="{190F3BD2-0E37-298F-385B-2A2CCD1EBAAF}"/>
          </ac:spMkLst>
        </pc:spChg>
        <pc:spChg chg="mod">
          <ac:chgData name="Matthew Weber" userId="cb8fa425-774b-40a7-b0f2-d5b57e79fa6f" providerId="ADAL" clId="{015BEA6B-A1DE-49DC-B53B-3A6E46771428}" dt="2024-07-08T18:22:48.525" v="490" actId="26606"/>
          <ac:spMkLst>
            <pc:docMk/>
            <pc:sldMk cId="665995654" sldId="269"/>
            <ac:spMk id="4" creationId="{9E5F1471-65BB-8F20-076C-32DEF2B68C92}"/>
          </ac:spMkLst>
        </pc:spChg>
        <pc:spChg chg="mod">
          <ac:chgData name="Matthew Weber" userId="cb8fa425-774b-40a7-b0f2-d5b57e79fa6f" providerId="ADAL" clId="{015BEA6B-A1DE-49DC-B53B-3A6E46771428}" dt="2024-07-08T18:22:48.525" v="490" actId="26606"/>
          <ac:spMkLst>
            <pc:docMk/>
            <pc:sldMk cId="665995654" sldId="269"/>
            <ac:spMk id="5" creationId="{9F2E546D-2D7F-EF7F-0E83-FF8F5B224DFF}"/>
          </ac:spMkLst>
        </pc:spChg>
        <pc:spChg chg="del">
          <ac:chgData name="Matthew Weber" userId="cb8fa425-774b-40a7-b0f2-d5b57e79fa6f" providerId="ADAL" clId="{015BEA6B-A1DE-49DC-B53B-3A6E46771428}" dt="2024-07-08T18:22:48.525" v="490" actId="26606"/>
          <ac:spMkLst>
            <pc:docMk/>
            <pc:sldMk cId="665995654" sldId="269"/>
            <ac:spMk id="13" creationId="{0E3596DD-156A-473E-9BB3-C6A29F7574E9}"/>
          </ac:spMkLst>
        </pc:spChg>
        <pc:spChg chg="del">
          <ac:chgData name="Matthew Weber" userId="cb8fa425-774b-40a7-b0f2-d5b57e79fa6f" providerId="ADAL" clId="{015BEA6B-A1DE-49DC-B53B-3A6E46771428}" dt="2024-07-08T18:22:48.525" v="490" actId="26606"/>
          <ac:spMkLst>
            <pc:docMk/>
            <pc:sldMk cId="665995654" sldId="269"/>
            <ac:spMk id="15" creationId="{2C46C4D6-C474-4E92-B52E-944C1118F7B6}"/>
          </ac:spMkLst>
        </pc:spChg>
        <pc:spChg chg="add">
          <ac:chgData name="Matthew Weber" userId="cb8fa425-774b-40a7-b0f2-d5b57e79fa6f" providerId="ADAL" clId="{015BEA6B-A1DE-49DC-B53B-3A6E46771428}" dt="2024-07-08T18:22:48.525" v="490" actId="26606"/>
          <ac:spMkLst>
            <pc:docMk/>
            <pc:sldMk cId="665995654" sldId="269"/>
            <ac:spMk id="20" creationId="{0E3596DD-156A-473E-9BB3-C6A29F7574E9}"/>
          </ac:spMkLst>
        </pc:spChg>
        <pc:spChg chg="add">
          <ac:chgData name="Matthew Weber" userId="cb8fa425-774b-40a7-b0f2-d5b57e79fa6f" providerId="ADAL" clId="{015BEA6B-A1DE-49DC-B53B-3A6E46771428}" dt="2024-07-08T18:22:48.525" v="490" actId="26606"/>
          <ac:spMkLst>
            <pc:docMk/>
            <pc:sldMk cId="665995654" sldId="269"/>
            <ac:spMk id="22" creationId="{2C46C4D6-C474-4E92-B52E-944C1118F7B6}"/>
          </ac:spMkLst>
        </pc:spChg>
        <pc:grpChg chg="add mod">
          <ac:chgData name="Matthew Weber" userId="cb8fa425-774b-40a7-b0f2-d5b57e79fa6f" providerId="ADAL" clId="{015BEA6B-A1DE-49DC-B53B-3A6E46771428}" dt="2024-07-08T18:22:48.525" v="490" actId="26606"/>
          <ac:grpSpMkLst>
            <pc:docMk/>
            <pc:sldMk cId="665995654" sldId="269"/>
            <ac:grpSpMk id="2" creationId="{BC8EC297-E226-4D37-490D-4A2AC7804DD6}"/>
          </ac:grpSpMkLst>
        </pc:grpChg>
        <pc:grpChg chg="del">
          <ac:chgData name="Matthew Weber" userId="cb8fa425-774b-40a7-b0f2-d5b57e79fa6f" providerId="ADAL" clId="{015BEA6B-A1DE-49DC-B53B-3A6E46771428}" dt="2024-07-08T18:22:36.108" v="488" actId="478"/>
          <ac:grpSpMkLst>
            <pc:docMk/>
            <pc:sldMk cId="665995654" sldId="269"/>
            <ac:grpSpMk id="6" creationId="{A7FEF86A-9A05-3E2E-098C-69CDE5581E09}"/>
          </ac:grpSpMkLst>
        </pc:grpChg>
        <pc:picChg chg="add mod">
          <ac:chgData name="Matthew Weber" userId="cb8fa425-774b-40a7-b0f2-d5b57e79fa6f" providerId="ADAL" clId="{015BEA6B-A1DE-49DC-B53B-3A6E46771428}" dt="2024-07-08T18:22:46.057" v="489"/>
          <ac:picMkLst>
            <pc:docMk/>
            <pc:sldMk cId="665995654" sldId="269"/>
            <ac:picMk id="9" creationId="{F055E2CB-6CF5-635C-A765-FE902B990655}"/>
          </ac:picMkLst>
        </pc:picChg>
      </pc:sldChg>
      <pc:sldChg chg="del">
        <pc:chgData name="Matthew Weber" userId="cb8fa425-774b-40a7-b0f2-d5b57e79fa6f" providerId="ADAL" clId="{015BEA6B-A1DE-49DC-B53B-3A6E46771428}" dt="2024-07-08T17:57:20.824" v="29" actId="2696"/>
        <pc:sldMkLst>
          <pc:docMk/>
          <pc:sldMk cId="2599780578" sldId="271"/>
        </pc:sldMkLst>
      </pc:sldChg>
      <pc:sldChg chg="addSp delSp modSp mod">
        <pc:chgData name="Matthew Weber" userId="cb8fa425-774b-40a7-b0f2-d5b57e79fa6f" providerId="ADAL" clId="{015BEA6B-A1DE-49DC-B53B-3A6E46771428}" dt="2024-07-08T18:10:26.193" v="265" actId="1076"/>
        <pc:sldMkLst>
          <pc:docMk/>
          <pc:sldMk cId="97877984" sldId="273"/>
        </pc:sldMkLst>
        <pc:spChg chg="mod">
          <ac:chgData name="Matthew Weber" userId="cb8fa425-774b-40a7-b0f2-d5b57e79fa6f" providerId="ADAL" clId="{015BEA6B-A1DE-49DC-B53B-3A6E46771428}" dt="2024-07-08T18:08:55.389" v="243" actId="20577"/>
          <ac:spMkLst>
            <pc:docMk/>
            <pc:sldMk cId="97877984" sldId="273"/>
            <ac:spMk id="4" creationId="{D41CD4A4-34F9-C2DF-2E96-BBC1E8A26D1A}"/>
          </ac:spMkLst>
        </pc:spChg>
        <pc:spChg chg="mod">
          <ac:chgData name="Matthew Weber" userId="cb8fa425-774b-40a7-b0f2-d5b57e79fa6f" providerId="ADAL" clId="{015BEA6B-A1DE-49DC-B53B-3A6E46771428}" dt="2024-07-08T18:09:23.172" v="250" actId="403"/>
          <ac:spMkLst>
            <pc:docMk/>
            <pc:sldMk cId="97877984" sldId="273"/>
            <ac:spMk id="5" creationId="{A396B25C-6CA6-8604-7851-0C719FDF0968}"/>
          </ac:spMkLst>
        </pc:spChg>
        <pc:spChg chg="add mod">
          <ac:chgData name="Matthew Weber" userId="cb8fa425-774b-40a7-b0f2-d5b57e79fa6f" providerId="ADAL" clId="{015BEA6B-A1DE-49DC-B53B-3A6E46771428}" dt="2024-07-08T18:10:11.126" v="262" actId="1076"/>
          <ac:spMkLst>
            <pc:docMk/>
            <pc:sldMk cId="97877984" sldId="273"/>
            <ac:spMk id="10" creationId="{60D1EF20-74D7-A99D-38CD-C40388AA680C}"/>
          </ac:spMkLst>
        </pc:spChg>
        <pc:grpChg chg="del">
          <ac:chgData name="Matthew Weber" userId="cb8fa425-774b-40a7-b0f2-d5b57e79fa6f" providerId="ADAL" clId="{015BEA6B-A1DE-49DC-B53B-3A6E46771428}" dt="2024-07-08T18:09:25.441" v="251" actId="478"/>
          <ac:grpSpMkLst>
            <pc:docMk/>
            <pc:sldMk cId="97877984" sldId="273"/>
            <ac:grpSpMk id="2" creationId="{99C111FD-3D91-BD25-E28E-F87F51E0F0A2}"/>
          </ac:grpSpMkLst>
        </pc:grpChg>
        <pc:picChg chg="add mod">
          <ac:chgData name="Matthew Weber" userId="cb8fa425-774b-40a7-b0f2-d5b57e79fa6f" providerId="ADAL" clId="{015BEA6B-A1DE-49DC-B53B-3A6E46771428}" dt="2024-07-08T18:09:43.209" v="255" actId="1076"/>
          <ac:picMkLst>
            <pc:docMk/>
            <pc:sldMk cId="97877984" sldId="273"/>
            <ac:picMk id="9" creationId="{2F6B6C97-C3C5-46EC-7289-B1DF9161F437}"/>
          </ac:picMkLst>
        </pc:picChg>
        <pc:cxnChg chg="add mod">
          <ac:chgData name="Matthew Weber" userId="cb8fa425-774b-40a7-b0f2-d5b57e79fa6f" providerId="ADAL" clId="{015BEA6B-A1DE-49DC-B53B-3A6E46771428}" dt="2024-07-08T18:10:26.193" v="265" actId="1076"/>
          <ac:cxnSpMkLst>
            <pc:docMk/>
            <pc:sldMk cId="97877984" sldId="273"/>
            <ac:cxnSpMk id="11" creationId="{921C93C6-C3B0-2155-6038-2AA0E153F006}"/>
          </ac:cxnSpMkLst>
        </pc:cxnChg>
      </pc:sldChg>
      <pc:sldChg chg="addSp delSp modSp mod">
        <pc:chgData name="Matthew Weber" userId="cb8fa425-774b-40a7-b0f2-d5b57e79fa6f" providerId="ADAL" clId="{015BEA6B-A1DE-49DC-B53B-3A6E46771428}" dt="2024-07-08T18:12:56.229" v="320" actId="1076"/>
        <pc:sldMkLst>
          <pc:docMk/>
          <pc:sldMk cId="89935044" sldId="274"/>
        </pc:sldMkLst>
        <pc:spChg chg="del">
          <ac:chgData name="Matthew Weber" userId="cb8fa425-774b-40a7-b0f2-d5b57e79fa6f" providerId="ADAL" clId="{015BEA6B-A1DE-49DC-B53B-3A6E46771428}" dt="2024-07-08T18:12:34.226" v="317" actId="478"/>
          <ac:spMkLst>
            <pc:docMk/>
            <pc:sldMk cId="89935044" sldId="274"/>
            <ac:spMk id="3" creationId="{0848F5D0-E5E6-5DF5-C4A5-BCB6008169B8}"/>
          </ac:spMkLst>
        </pc:spChg>
        <pc:spChg chg="mod">
          <ac:chgData name="Matthew Weber" userId="cb8fa425-774b-40a7-b0f2-d5b57e79fa6f" providerId="ADAL" clId="{015BEA6B-A1DE-49DC-B53B-3A6E46771428}" dt="2024-07-08T18:11:31.598" v="293" actId="20577"/>
          <ac:spMkLst>
            <pc:docMk/>
            <pc:sldMk cId="89935044" sldId="274"/>
            <ac:spMk id="4" creationId="{65ECD87A-DCCD-81F9-88EB-D08778CDAE02}"/>
          </ac:spMkLst>
        </pc:spChg>
        <pc:spChg chg="mod">
          <ac:chgData name="Matthew Weber" userId="cb8fa425-774b-40a7-b0f2-d5b57e79fa6f" providerId="ADAL" clId="{015BEA6B-A1DE-49DC-B53B-3A6E46771428}" dt="2024-07-08T18:11:59.803" v="300" actId="403"/>
          <ac:spMkLst>
            <pc:docMk/>
            <pc:sldMk cId="89935044" sldId="274"/>
            <ac:spMk id="5" creationId="{7AF545DB-22B2-2F93-3A67-F3BE21C798E1}"/>
          </ac:spMkLst>
        </pc:spChg>
        <pc:spChg chg="add mod">
          <ac:chgData name="Matthew Weber" userId="cb8fa425-774b-40a7-b0f2-d5b57e79fa6f" providerId="ADAL" clId="{015BEA6B-A1DE-49DC-B53B-3A6E46771428}" dt="2024-07-08T18:12:56.229" v="320" actId="1076"/>
          <ac:spMkLst>
            <pc:docMk/>
            <pc:sldMk cId="89935044" sldId="274"/>
            <ac:spMk id="8" creationId="{BF08E35F-C88D-166F-A1E2-C82233C90B73}"/>
          </ac:spMkLst>
        </pc:spChg>
        <pc:spChg chg="del">
          <ac:chgData name="Matthew Weber" userId="cb8fa425-774b-40a7-b0f2-d5b57e79fa6f" providerId="ADAL" clId="{015BEA6B-A1DE-49DC-B53B-3A6E46771428}" dt="2024-07-08T18:12:36.976" v="318" actId="478"/>
          <ac:spMkLst>
            <pc:docMk/>
            <pc:sldMk cId="89935044" sldId="274"/>
            <ac:spMk id="9" creationId="{B516A34F-CF55-40BA-4615-9BEBA08AB2C8}"/>
          </ac:spMkLst>
        </pc:spChg>
        <pc:picChg chg="del">
          <ac:chgData name="Matthew Weber" userId="cb8fa425-774b-40a7-b0f2-d5b57e79fa6f" providerId="ADAL" clId="{015BEA6B-A1DE-49DC-B53B-3A6E46771428}" dt="2024-07-08T18:12:32.882" v="316" actId="478"/>
          <ac:picMkLst>
            <pc:docMk/>
            <pc:sldMk cId="89935044" sldId="274"/>
            <ac:picMk id="2" creationId="{B57D86A3-812E-E039-6FE5-6AC1CD5457DD}"/>
          </ac:picMkLst>
        </pc:picChg>
        <pc:picChg chg="add mod">
          <ac:chgData name="Matthew Weber" userId="cb8fa425-774b-40a7-b0f2-d5b57e79fa6f" providerId="ADAL" clId="{015BEA6B-A1DE-49DC-B53B-3A6E46771428}" dt="2024-07-08T18:12:56.229" v="320" actId="1076"/>
          <ac:picMkLst>
            <pc:docMk/>
            <pc:sldMk cId="89935044" sldId="274"/>
            <ac:picMk id="6" creationId="{30C41EDD-E6E3-BC8C-6B43-8323E17BA39A}"/>
          </ac:picMkLst>
        </pc:picChg>
        <pc:cxnChg chg="add mod">
          <ac:chgData name="Matthew Weber" userId="cb8fa425-774b-40a7-b0f2-d5b57e79fa6f" providerId="ADAL" clId="{015BEA6B-A1DE-49DC-B53B-3A6E46771428}" dt="2024-07-08T18:12:56.229" v="320" actId="1076"/>
          <ac:cxnSpMkLst>
            <pc:docMk/>
            <pc:sldMk cId="89935044" sldId="274"/>
            <ac:cxnSpMk id="7" creationId="{6949A6CD-78C9-607E-2FDB-861523462DE7}"/>
          </ac:cxnSpMkLst>
        </pc:cxnChg>
      </pc:sldChg>
      <pc:sldChg chg="addSp delSp modSp mod">
        <pc:chgData name="Matthew Weber" userId="cb8fa425-774b-40a7-b0f2-d5b57e79fa6f" providerId="ADAL" clId="{015BEA6B-A1DE-49DC-B53B-3A6E46771428}" dt="2024-07-08T18:14:19.358" v="346" actId="20577"/>
        <pc:sldMkLst>
          <pc:docMk/>
          <pc:sldMk cId="700994117" sldId="275"/>
        </pc:sldMkLst>
        <pc:spChg chg="mod">
          <ac:chgData name="Matthew Weber" userId="cb8fa425-774b-40a7-b0f2-d5b57e79fa6f" providerId="ADAL" clId="{015BEA6B-A1DE-49DC-B53B-3A6E46771428}" dt="2024-07-08T18:12:14.244" v="314" actId="20577"/>
          <ac:spMkLst>
            <pc:docMk/>
            <pc:sldMk cId="700994117" sldId="275"/>
            <ac:spMk id="4" creationId="{65ECD87A-DCCD-81F9-88EB-D08778CDAE02}"/>
          </ac:spMkLst>
        </pc:spChg>
        <pc:spChg chg="mod">
          <ac:chgData name="Matthew Weber" userId="cb8fa425-774b-40a7-b0f2-d5b57e79fa6f" providerId="ADAL" clId="{015BEA6B-A1DE-49DC-B53B-3A6E46771428}" dt="2024-07-08T18:14:19.358" v="346" actId="20577"/>
          <ac:spMkLst>
            <pc:docMk/>
            <pc:sldMk cId="700994117" sldId="275"/>
            <ac:spMk id="5" creationId="{7AF545DB-22B2-2F93-3A67-F3BE21C798E1}"/>
          </ac:spMkLst>
        </pc:spChg>
        <pc:spChg chg="add mod">
          <ac:chgData name="Matthew Weber" userId="cb8fa425-774b-40a7-b0f2-d5b57e79fa6f" providerId="ADAL" clId="{015BEA6B-A1DE-49DC-B53B-3A6E46771428}" dt="2024-07-08T18:14:01.507" v="333" actId="1076"/>
          <ac:spMkLst>
            <pc:docMk/>
            <pc:sldMk cId="700994117" sldId="275"/>
            <ac:spMk id="11" creationId="{EB92267A-42DB-3F20-12BC-BF38E6010BBA}"/>
          </ac:spMkLst>
        </pc:spChg>
        <pc:grpChg chg="del">
          <ac:chgData name="Matthew Weber" userId="cb8fa425-774b-40a7-b0f2-d5b57e79fa6f" providerId="ADAL" clId="{015BEA6B-A1DE-49DC-B53B-3A6E46771428}" dt="2024-07-08T18:12:07.435" v="301" actId="478"/>
          <ac:grpSpMkLst>
            <pc:docMk/>
            <pc:sldMk cId="700994117" sldId="275"/>
            <ac:grpSpMk id="2" creationId="{198D4108-AB94-0FBF-B289-C41F05253E5C}"/>
          </ac:grpSpMkLst>
        </pc:grpChg>
        <pc:picChg chg="add mod">
          <ac:chgData name="Matthew Weber" userId="cb8fa425-774b-40a7-b0f2-d5b57e79fa6f" providerId="ADAL" clId="{015BEA6B-A1DE-49DC-B53B-3A6E46771428}" dt="2024-07-08T18:13:52.897" v="331" actId="14100"/>
          <ac:picMkLst>
            <pc:docMk/>
            <pc:sldMk cId="700994117" sldId="275"/>
            <ac:picMk id="9" creationId="{23B40681-CF77-C41C-6501-699BCB23AD09}"/>
          </ac:picMkLst>
        </pc:picChg>
        <pc:cxnChg chg="add mod">
          <ac:chgData name="Matthew Weber" userId="cb8fa425-774b-40a7-b0f2-d5b57e79fa6f" providerId="ADAL" clId="{015BEA6B-A1DE-49DC-B53B-3A6E46771428}" dt="2024-07-08T18:13:57.373" v="332" actId="1076"/>
          <ac:cxnSpMkLst>
            <pc:docMk/>
            <pc:sldMk cId="700994117" sldId="275"/>
            <ac:cxnSpMk id="10" creationId="{07D27ABC-5225-6E06-6E8D-302FB90C2C2E}"/>
          </ac:cxnSpMkLst>
        </pc:cxnChg>
      </pc:sldChg>
      <pc:sldChg chg="addSp delSp modSp mod">
        <pc:chgData name="Matthew Weber" userId="cb8fa425-774b-40a7-b0f2-d5b57e79fa6f" providerId="ADAL" clId="{015BEA6B-A1DE-49DC-B53B-3A6E46771428}" dt="2024-07-08T18:15:26.210" v="362" actId="1076"/>
        <pc:sldMkLst>
          <pc:docMk/>
          <pc:sldMk cId="1480053670" sldId="276"/>
        </pc:sldMkLst>
        <pc:spChg chg="add mod">
          <ac:chgData name="Matthew Weber" userId="cb8fa425-774b-40a7-b0f2-d5b57e79fa6f" providerId="ADAL" clId="{015BEA6B-A1DE-49DC-B53B-3A6E46771428}" dt="2024-07-08T18:15:26.210" v="362" actId="1076"/>
          <ac:spMkLst>
            <pc:docMk/>
            <pc:sldMk cId="1480053670" sldId="276"/>
            <ac:spMk id="3" creationId="{2729473C-BBA2-1E12-55F6-3419A55E40BF}"/>
          </ac:spMkLst>
        </pc:spChg>
        <pc:spChg chg="mod">
          <ac:chgData name="Matthew Weber" userId="cb8fa425-774b-40a7-b0f2-d5b57e79fa6f" providerId="ADAL" clId="{015BEA6B-A1DE-49DC-B53B-3A6E46771428}" dt="2024-07-08T18:14:09.069" v="342" actId="20577"/>
          <ac:spMkLst>
            <pc:docMk/>
            <pc:sldMk cId="1480053670" sldId="276"/>
            <ac:spMk id="4" creationId="{65ECD87A-DCCD-81F9-88EB-D08778CDAE02}"/>
          </ac:spMkLst>
        </pc:spChg>
        <pc:spChg chg="mod">
          <ac:chgData name="Matthew Weber" userId="cb8fa425-774b-40a7-b0f2-d5b57e79fa6f" providerId="ADAL" clId="{015BEA6B-A1DE-49DC-B53B-3A6E46771428}" dt="2024-07-08T18:15:09.475" v="360" actId="404"/>
          <ac:spMkLst>
            <pc:docMk/>
            <pc:sldMk cId="1480053670" sldId="276"/>
            <ac:spMk id="5" creationId="{7AF545DB-22B2-2F93-3A67-F3BE21C798E1}"/>
          </ac:spMkLst>
        </pc:spChg>
        <pc:spChg chg="del">
          <ac:chgData name="Matthew Weber" userId="cb8fa425-774b-40a7-b0f2-d5b57e79fa6f" providerId="ADAL" clId="{015BEA6B-A1DE-49DC-B53B-3A6E46771428}" dt="2024-07-08T18:14:29.611" v="350" actId="478"/>
          <ac:spMkLst>
            <pc:docMk/>
            <pc:sldMk cId="1480053670" sldId="276"/>
            <ac:spMk id="18" creationId="{B068F90F-CE10-14D2-9FD0-1863479F22E7}"/>
          </ac:spMkLst>
        </pc:spChg>
        <pc:spChg chg="del">
          <ac:chgData name="Matthew Weber" userId="cb8fa425-774b-40a7-b0f2-d5b57e79fa6f" providerId="ADAL" clId="{015BEA6B-A1DE-49DC-B53B-3A6E46771428}" dt="2024-07-08T18:14:26.627" v="348" actId="478"/>
          <ac:spMkLst>
            <pc:docMk/>
            <pc:sldMk cId="1480053670" sldId="276"/>
            <ac:spMk id="19" creationId="{E4F679C2-A836-71B9-3B09-142ED302B78C}"/>
          </ac:spMkLst>
        </pc:spChg>
        <pc:grpChg chg="del">
          <ac:chgData name="Matthew Weber" userId="cb8fa425-774b-40a7-b0f2-d5b57e79fa6f" providerId="ADAL" clId="{015BEA6B-A1DE-49DC-B53B-3A6E46771428}" dt="2024-07-08T18:14:28.252" v="349" actId="478"/>
          <ac:grpSpMkLst>
            <pc:docMk/>
            <pc:sldMk cId="1480053670" sldId="276"/>
            <ac:grpSpMk id="17" creationId="{DD664330-AB4D-BB90-557A-F340DB6B05D9}"/>
          </ac:grpSpMkLst>
        </pc:grpChg>
        <pc:picChg chg="add mod">
          <ac:chgData name="Matthew Weber" userId="cb8fa425-774b-40a7-b0f2-d5b57e79fa6f" providerId="ADAL" clId="{015BEA6B-A1DE-49DC-B53B-3A6E46771428}" dt="2024-07-08T18:15:26.210" v="362" actId="1076"/>
          <ac:picMkLst>
            <pc:docMk/>
            <pc:sldMk cId="1480053670" sldId="276"/>
            <ac:picMk id="2" creationId="{8B0AC40C-1A92-2F41-51C6-9596CE64AA33}"/>
          </ac:picMkLst>
        </pc:picChg>
        <pc:picChg chg="add mod">
          <ac:chgData name="Matthew Weber" userId="cb8fa425-774b-40a7-b0f2-d5b57e79fa6f" providerId="ADAL" clId="{015BEA6B-A1DE-49DC-B53B-3A6E46771428}" dt="2024-07-08T18:15:26.210" v="362" actId="1076"/>
          <ac:picMkLst>
            <pc:docMk/>
            <pc:sldMk cId="1480053670" sldId="276"/>
            <ac:picMk id="6" creationId="{ABAFA36D-E86A-CCB8-8966-E0AF7A85B9A1}"/>
          </ac:picMkLst>
        </pc:picChg>
        <pc:picChg chg="del">
          <ac:chgData name="Matthew Weber" userId="cb8fa425-774b-40a7-b0f2-d5b57e79fa6f" providerId="ADAL" clId="{015BEA6B-A1DE-49DC-B53B-3A6E46771428}" dt="2024-07-08T18:14:25.017" v="347" actId="478"/>
          <ac:picMkLst>
            <pc:docMk/>
            <pc:sldMk cId="1480053670" sldId="276"/>
            <ac:picMk id="10" creationId="{2EC39A30-818A-320D-FCD4-65E7EFDA3DA0}"/>
          </ac:picMkLst>
        </pc:picChg>
      </pc:sldChg>
      <pc:sldChg chg="addSp delSp modSp mod">
        <pc:chgData name="Matthew Weber" userId="cb8fa425-774b-40a7-b0f2-d5b57e79fa6f" providerId="ADAL" clId="{015BEA6B-A1DE-49DC-B53B-3A6E46771428}" dt="2024-07-08T18:24:34.127" v="518" actId="14100"/>
        <pc:sldMkLst>
          <pc:docMk/>
          <pc:sldMk cId="2654028245" sldId="277"/>
        </pc:sldMkLst>
        <pc:spChg chg="mod">
          <ac:chgData name="Matthew Weber" userId="cb8fa425-774b-40a7-b0f2-d5b57e79fa6f" providerId="ADAL" clId="{015BEA6B-A1DE-49DC-B53B-3A6E46771428}" dt="2024-07-08T18:22:57.862" v="501" actId="20577"/>
          <ac:spMkLst>
            <pc:docMk/>
            <pc:sldMk cId="2654028245" sldId="277"/>
            <ac:spMk id="4" creationId="{9E5F1471-65BB-8F20-076C-32DEF2B68C92}"/>
          </ac:spMkLst>
        </pc:spChg>
        <pc:spChg chg="mod">
          <ac:chgData name="Matthew Weber" userId="cb8fa425-774b-40a7-b0f2-d5b57e79fa6f" providerId="ADAL" clId="{015BEA6B-A1DE-49DC-B53B-3A6E46771428}" dt="2024-07-08T18:23:56.568" v="511" actId="403"/>
          <ac:spMkLst>
            <pc:docMk/>
            <pc:sldMk cId="2654028245" sldId="277"/>
            <ac:spMk id="5" creationId="{9F2E546D-2D7F-EF7F-0E83-FF8F5B224DFF}"/>
          </ac:spMkLst>
        </pc:spChg>
        <pc:spChg chg="add mod">
          <ac:chgData name="Matthew Weber" userId="cb8fa425-774b-40a7-b0f2-d5b57e79fa6f" providerId="ADAL" clId="{015BEA6B-A1DE-49DC-B53B-3A6E46771428}" dt="2024-07-08T18:24:34.127" v="518" actId="14100"/>
          <ac:spMkLst>
            <pc:docMk/>
            <pc:sldMk cId="2654028245" sldId="277"/>
            <ac:spMk id="7" creationId="{E40AD499-3C3F-C427-0678-AFC265861839}"/>
          </ac:spMkLst>
        </pc:spChg>
        <pc:spChg chg="add mod">
          <ac:chgData name="Matthew Weber" userId="cb8fa425-774b-40a7-b0f2-d5b57e79fa6f" providerId="ADAL" clId="{015BEA6B-A1DE-49DC-B53B-3A6E46771428}" dt="2024-07-08T18:24:05.985" v="512"/>
          <ac:spMkLst>
            <pc:docMk/>
            <pc:sldMk cId="2654028245" sldId="277"/>
            <ac:spMk id="9" creationId="{9D9E6E77-F17B-F5FD-7253-A0753373678A}"/>
          </ac:spMkLst>
        </pc:spChg>
        <pc:spChg chg="del mod">
          <ac:chgData name="Matthew Weber" userId="cb8fa425-774b-40a7-b0f2-d5b57e79fa6f" providerId="ADAL" clId="{015BEA6B-A1DE-49DC-B53B-3A6E46771428}" dt="2024-07-08T18:23:02.984" v="504" actId="478"/>
          <ac:spMkLst>
            <pc:docMk/>
            <pc:sldMk cId="2654028245" sldId="277"/>
            <ac:spMk id="11" creationId="{0891662C-3BD0-AF90-F675-CB8F50F417DC}"/>
          </ac:spMkLst>
        </pc:spChg>
        <pc:grpChg chg="add mod">
          <ac:chgData name="Matthew Weber" userId="cb8fa425-774b-40a7-b0f2-d5b57e79fa6f" providerId="ADAL" clId="{015BEA6B-A1DE-49DC-B53B-3A6E46771428}" dt="2024-07-08T18:24:20.437" v="515" actId="1076"/>
          <ac:grpSpMkLst>
            <pc:docMk/>
            <pc:sldMk cId="2654028245" sldId="277"/>
            <ac:grpSpMk id="2" creationId="{C59ECBE9-F631-5D8B-3C75-EB4BBCC2FA40}"/>
          </ac:grpSpMkLst>
        </pc:grpChg>
        <pc:grpChg chg="add mod">
          <ac:chgData name="Matthew Weber" userId="cb8fa425-774b-40a7-b0f2-d5b57e79fa6f" providerId="ADAL" clId="{015BEA6B-A1DE-49DC-B53B-3A6E46771428}" dt="2024-07-08T18:24:05.985" v="512"/>
          <ac:grpSpMkLst>
            <pc:docMk/>
            <pc:sldMk cId="2654028245" sldId="277"/>
            <ac:grpSpMk id="6" creationId="{74A6BCE5-639C-95F8-917A-F3BF96C49E1A}"/>
          </ac:grpSpMkLst>
        </pc:grpChg>
        <pc:picChg chg="del">
          <ac:chgData name="Matthew Weber" userId="cb8fa425-774b-40a7-b0f2-d5b57e79fa6f" providerId="ADAL" clId="{015BEA6B-A1DE-49DC-B53B-3A6E46771428}" dt="2024-07-08T18:22:59.609" v="502" actId="478"/>
          <ac:picMkLst>
            <pc:docMk/>
            <pc:sldMk cId="2654028245" sldId="277"/>
            <ac:picMk id="3" creationId="{A1D304F4-145B-620C-30CB-90C10406B8F3}"/>
          </ac:picMkLst>
        </pc:picChg>
        <pc:picChg chg="add mod">
          <ac:chgData name="Matthew Weber" userId="cb8fa425-774b-40a7-b0f2-d5b57e79fa6f" providerId="ADAL" clId="{015BEA6B-A1DE-49DC-B53B-3A6E46771428}" dt="2024-07-08T18:24:05.985" v="512"/>
          <ac:picMkLst>
            <pc:docMk/>
            <pc:sldMk cId="2654028245" sldId="277"/>
            <ac:picMk id="8" creationId="{7E1FBF61-AD67-40A1-5114-4DACA33D124A}"/>
          </ac:picMkLst>
        </pc:picChg>
      </pc:sldChg>
      <pc:sldChg chg="addSp modSp mod">
        <pc:chgData name="Matthew Weber" userId="cb8fa425-774b-40a7-b0f2-d5b57e79fa6f" providerId="ADAL" clId="{015BEA6B-A1DE-49DC-B53B-3A6E46771428}" dt="2024-07-08T18:26:10.050" v="545" actId="14100"/>
        <pc:sldMkLst>
          <pc:docMk/>
          <pc:sldMk cId="920686963" sldId="278"/>
        </pc:sldMkLst>
        <pc:spChg chg="mod">
          <ac:chgData name="Matthew Weber" userId="cb8fa425-774b-40a7-b0f2-d5b57e79fa6f" providerId="ADAL" clId="{015BEA6B-A1DE-49DC-B53B-3A6E46771428}" dt="2024-07-08T18:24:49.602" v="527" actId="20577"/>
          <ac:spMkLst>
            <pc:docMk/>
            <pc:sldMk cId="920686963" sldId="278"/>
            <ac:spMk id="4" creationId="{9E5F1471-65BB-8F20-076C-32DEF2B68C92}"/>
          </ac:spMkLst>
        </pc:spChg>
        <pc:spChg chg="mod">
          <ac:chgData name="Matthew Weber" userId="cb8fa425-774b-40a7-b0f2-d5b57e79fa6f" providerId="ADAL" clId="{015BEA6B-A1DE-49DC-B53B-3A6E46771428}" dt="2024-07-08T18:25:29.093" v="542" actId="14100"/>
          <ac:spMkLst>
            <pc:docMk/>
            <pc:sldMk cId="920686963" sldId="278"/>
            <ac:spMk id="5" creationId="{9F2E546D-2D7F-EF7F-0E83-FF8F5B224DFF}"/>
          </ac:spMkLst>
        </pc:spChg>
        <pc:spChg chg="add mod">
          <ac:chgData name="Matthew Weber" userId="cb8fa425-774b-40a7-b0f2-d5b57e79fa6f" providerId="ADAL" clId="{015BEA6B-A1DE-49DC-B53B-3A6E46771428}" dt="2024-07-08T18:25:50.367" v="543"/>
          <ac:spMkLst>
            <pc:docMk/>
            <pc:sldMk cId="920686963" sldId="278"/>
            <ac:spMk id="9" creationId="{EC748ED3-5678-0FB2-8B50-34E9E213406C}"/>
          </ac:spMkLst>
        </pc:spChg>
        <pc:spChg chg="add mod">
          <ac:chgData name="Matthew Weber" userId="cb8fa425-774b-40a7-b0f2-d5b57e79fa6f" providerId="ADAL" clId="{015BEA6B-A1DE-49DC-B53B-3A6E46771428}" dt="2024-07-08T18:25:50.367" v="543"/>
          <ac:spMkLst>
            <pc:docMk/>
            <pc:sldMk cId="920686963" sldId="278"/>
            <ac:spMk id="10" creationId="{10BB3DAB-DD79-2F5A-0471-72C78BDCD2C0}"/>
          </ac:spMkLst>
        </pc:spChg>
        <pc:spChg chg="add mod">
          <ac:chgData name="Matthew Weber" userId="cb8fa425-774b-40a7-b0f2-d5b57e79fa6f" providerId="ADAL" clId="{015BEA6B-A1DE-49DC-B53B-3A6E46771428}" dt="2024-07-08T18:25:50.367" v="543"/>
          <ac:spMkLst>
            <pc:docMk/>
            <pc:sldMk cId="920686963" sldId="278"/>
            <ac:spMk id="14" creationId="{21CAE27A-FC40-FE82-BA3C-33C11DD6A0B4}"/>
          </ac:spMkLst>
        </pc:spChg>
        <pc:spChg chg="add mod">
          <ac:chgData name="Matthew Weber" userId="cb8fa425-774b-40a7-b0f2-d5b57e79fa6f" providerId="ADAL" clId="{015BEA6B-A1DE-49DC-B53B-3A6E46771428}" dt="2024-07-08T18:25:50.367" v="543"/>
          <ac:spMkLst>
            <pc:docMk/>
            <pc:sldMk cId="920686963" sldId="278"/>
            <ac:spMk id="18" creationId="{C0608DDD-6F88-97D9-3518-3C11C07353DC}"/>
          </ac:spMkLst>
        </pc:spChg>
        <pc:grpChg chg="add mod">
          <ac:chgData name="Matthew Weber" userId="cb8fa425-774b-40a7-b0f2-d5b57e79fa6f" providerId="ADAL" clId="{015BEA6B-A1DE-49DC-B53B-3A6E46771428}" dt="2024-07-08T18:26:10.050" v="545" actId="14100"/>
          <ac:grpSpMkLst>
            <pc:docMk/>
            <pc:sldMk cId="920686963" sldId="278"/>
            <ac:grpSpMk id="2" creationId="{D22E100F-19F3-A66A-2701-4DB53A3B77AA}"/>
          </ac:grpSpMkLst>
        </pc:grpChg>
        <pc:grpChg chg="add mod">
          <ac:chgData name="Matthew Weber" userId="cb8fa425-774b-40a7-b0f2-d5b57e79fa6f" providerId="ADAL" clId="{015BEA6B-A1DE-49DC-B53B-3A6E46771428}" dt="2024-07-08T18:25:50.367" v="543"/>
          <ac:grpSpMkLst>
            <pc:docMk/>
            <pc:sldMk cId="920686963" sldId="278"/>
            <ac:grpSpMk id="3" creationId="{72CE31B9-1D84-347B-58BB-66C85621056F}"/>
          </ac:grpSpMkLst>
        </pc:grpChg>
        <pc:grpChg chg="add mod">
          <ac:chgData name="Matthew Weber" userId="cb8fa425-774b-40a7-b0f2-d5b57e79fa6f" providerId="ADAL" clId="{015BEA6B-A1DE-49DC-B53B-3A6E46771428}" dt="2024-07-08T18:25:50.367" v="543"/>
          <ac:grpSpMkLst>
            <pc:docMk/>
            <pc:sldMk cId="920686963" sldId="278"/>
            <ac:grpSpMk id="6" creationId="{70764D90-7444-6621-64DF-C4017551732A}"/>
          </ac:grpSpMkLst>
        </pc:grpChg>
        <pc:grpChg chg="add mod">
          <ac:chgData name="Matthew Weber" userId="cb8fa425-774b-40a7-b0f2-d5b57e79fa6f" providerId="ADAL" clId="{015BEA6B-A1DE-49DC-B53B-3A6E46771428}" dt="2024-07-08T18:25:50.367" v="543"/>
          <ac:grpSpMkLst>
            <pc:docMk/>
            <pc:sldMk cId="920686963" sldId="278"/>
            <ac:grpSpMk id="7" creationId="{89E1397B-6401-80CF-3C60-65FAA021074B}"/>
          </ac:grpSpMkLst>
        </pc:grpChg>
        <pc:grpChg chg="add mod">
          <ac:chgData name="Matthew Weber" userId="cb8fa425-774b-40a7-b0f2-d5b57e79fa6f" providerId="ADAL" clId="{015BEA6B-A1DE-49DC-B53B-3A6E46771428}" dt="2024-07-08T18:25:50.367" v="543"/>
          <ac:grpSpMkLst>
            <pc:docMk/>
            <pc:sldMk cId="920686963" sldId="278"/>
            <ac:grpSpMk id="16" creationId="{88E33985-65AB-DF5C-B6F1-F66FF64EDB06}"/>
          </ac:grpSpMkLst>
        </pc:grpChg>
        <pc:picChg chg="add mod">
          <ac:chgData name="Matthew Weber" userId="cb8fa425-774b-40a7-b0f2-d5b57e79fa6f" providerId="ADAL" clId="{015BEA6B-A1DE-49DC-B53B-3A6E46771428}" dt="2024-07-08T18:25:50.367" v="543"/>
          <ac:picMkLst>
            <pc:docMk/>
            <pc:sldMk cId="920686963" sldId="278"/>
            <ac:picMk id="8" creationId="{145D5E94-00FF-5E77-FE18-EA72929437FB}"/>
          </ac:picMkLst>
        </pc:picChg>
        <pc:picChg chg="add mod">
          <ac:chgData name="Matthew Weber" userId="cb8fa425-774b-40a7-b0f2-d5b57e79fa6f" providerId="ADAL" clId="{015BEA6B-A1DE-49DC-B53B-3A6E46771428}" dt="2024-07-08T18:25:50.367" v="543"/>
          <ac:picMkLst>
            <pc:docMk/>
            <pc:sldMk cId="920686963" sldId="278"/>
            <ac:picMk id="11" creationId="{22B1ACD3-E2E0-87BA-1573-717DB023D651}"/>
          </ac:picMkLst>
        </pc:picChg>
        <pc:picChg chg="add mod">
          <ac:chgData name="Matthew Weber" userId="cb8fa425-774b-40a7-b0f2-d5b57e79fa6f" providerId="ADAL" clId="{015BEA6B-A1DE-49DC-B53B-3A6E46771428}" dt="2024-07-08T18:25:50.367" v="543"/>
          <ac:picMkLst>
            <pc:docMk/>
            <pc:sldMk cId="920686963" sldId="278"/>
            <ac:picMk id="12" creationId="{B02F95BD-CB8F-EA0D-91BE-5238844F1278}"/>
          </ac:picMkLst>
        </pc:picChg>
        <pc:picChg chg="add mod">
          <ac:chgData name="Matthew Weber" userId="cb8fa425-774b-40a7-b0f2-d5b57e79fa6f" providerId="ADAL" clId="{015BEA6B-A1DE-49DC-B53B-3A6E46771428}" dt="2024-07-08T18:25:50.367" v="543"/>
          <ac:picMkLst>
            <pc:docMk/>
            <pc:sldMk cId="920686963" sldId="278"/>
            <ac:picMk id="17" creationId="{84EC777D-B589-DFB4-2CE1-56EB0F95B3D9}"/>
          </ac:picMkLst>
        </pc:picChg>
      </pc:sldChg>
      <pc:sldChg chg="addSp delSp modSp mod">
        <pc:chgData name="Matthew Weber" userId="cb8fa425-774b-40a7-b0f2-d5b57e79fa6f" providerId="ADAL" clId="{015BEA6B-A1DE-49DC-B53B-3A6E46771428}" dt="2024-07-08T18:27:24.563" v="568" actId="1076"/>
        <pc:sldMkLst>
          <pc:docMk/>
          <pc:sldMk cId="377418568" sldId="279"/>
        </pc:sldMkLst>
        <pc:spChg chg="mod">
          <ac:chgData name="Matthew Weber" userId="cb8fa425-774b-40a7-b0f2-d5b57e79fa6f" providerId="ADAL" clId="{015BEA6B-A1DE-49DC-B53B-3A6E46771428}" dt="2024-07-08T18:26:19.619" v="554" actId="20577"/>
          <ac:spMkLst>
            <pc:docMk/>
            <pc:sldMk cId="377418568" sldId="279"/>
            <ac:spMk id="4" creationId="{9E5F1471-65BB-8F20-076C-32DEF2B68C92}"/>
          </ac:spMkLst>
        </pc:spChg>
        <pc:spChg chg="mod">
          <ac:chgData name="Matthew Weber" userId="cb8fa425-774b-40a7-b0f2-d5b57e79fa6f" providerId="ADAL" clId="{015BEA6B-A1DE-49DC-B53B-3A6E46771428}" dt="2024-07-08T18:27:06.267" v="564" actId="403"/>
          <ac:spMkLst>
            <pc:docMk/>
            <pc:sldMk cId="377418568" sldId="279"/>
            <ac:spMk id="5" creationId="{9F2E546D-2D7F-EF7F-0E83-FF8F5B224DFF}"/>
          </ac:spMkLst>
        </pc:spChg>
        <pc:spChg chg="del">
          <ac:chgData name="Matthew Weber" userId="cb8fa425-774b-40a7-b0f2-d5b57e79fa6f" providerId="ADAL" clId="{015BEA6B-A1DE-49DC-B53B-3A6E46771428}" dt="2024-07-08T18:26:34.600" v="556" actId="478"/>
          <ac:spMkLst>
            <pc:docMk/>
            <pc:sldMk cId="377418568" sldId="279"/>
            <ac:spMk id="7" creationId="{D1C1404A-C9B0-9FD9-081E-C65AAD5C018B}"/>
          </ac:spMkLst>
        </pc:spChg>
        <pc:spChg chg="del">
          <ac:chgData name="Matthew Weber" userId="cb8fa425-774b-40a7-b0f2-d5b57e79fa6f" providerId="ADAL" clId="{015BEA6B-A1DE-49DC-B53B-3A6E46771428}" dt="2024-07-08T18:26:36.281" v="557" actId="478"/>
          <ac:spMkLst>
            <pc:docMk/>
            <pc:sldMk cId="377418568" sldId="279"/>
            <ac:spMk id="8" creationId="{E2A4F7DD-677D-A38C-051F-026B88F1C4DB}"/>
          </ac:spMkLst>
        </pc:spChg>
        <pc:spChg chg="del">
          <ac:chgData name="Matthew Weber" userId="cb8fa425-774b-40a7-b0f2-d5b57e79fa6f" providerId="ADAL" clId="{015BEA6B-A1DE-49DC-B53B-3A6E46771428}" dt="2024-07-08T18:26:38.495" v="558" actId="478"/>
          <ac:spMkLst>
            <pc:docMk/>
            <pc:sldMk cId="377418568" sldId="279"/>
            <ac:spMk id="9" creationId="{0CD4E4F0-4276-E698-C434-4C3F1B60EBA3}"/>
          </ac:spMkLst>
        </pc:spChg>
        <pc:spChg chg="add mod">
          <ac:chgData name="Matthew Weber" userId="cb8fa425-774b-40a7-b0f2-d5b57e79fa6f" providerId="ADAL" clId="{015BEA6B-A1DE-49DC-B53B-3A6E46771428}" dt="2024-07-08T18:27:15.359" v="565"/>
          <ac:spMkLst>
            <pc:docMk/>
            <pc:sldMk cId="377418568" sldId="279"/>
            <ac:spMk id="10" creationId="{85FE406C-2350-4F13-F5A8-2F7C9DFE3994}"/>
          </ac:spMkLst>
        </pc:spChg>
        <pc:grpChg chg="add mod">
          <ac:chgData name="Matthew Weber" userId="cb8fa425-774b-40a7-b0f2-d5b57e79fa6f" providerId="ADAL" clId="{015BEA6B-A1DE-49DC-B53B-3A6E46771428}" dt="2024-07-08T18:27:24.563" v="568" actId="1076"/>
          <ac:grpSpMkLst>
            <pc:docMk/>
            <pc:sldMk cId="377418568" sldId="279"/>
            <ac:grpSpMk id="2" creationId="{8E60685D-CC8B-536C-F82F-2D88A0A573E4}"/>
          </ac:grpSpMkLst>
        </pc:grpChg>
        <pc:picChg chg="del">
          <ac:chgData name="Matthew Weber" userId="cb8fa425-774b-40a7-b0f2-d5b57e79fa6f" providerId="ADAL" clId="{015BEA6B-A1DE-49DC-B53B-3A6E46771428}" dt="2024-07-08T18:26:32.469" v="555" actId="478"/>
          <ac:picMkLst>
            <pc:docMk/>
            <pc:sldMk cId="377418568" sldId="279"/>
            <ac:picMk id="3" creationId="{BBA09BAA-28B4-BC04-AD1A-6F2E847E8492}"/>
          </ac:picMkLst>
        </pc:picChg>
        <pc:picChg chg="add mod">
          <ac:chgData name="Matthew Weber" userId="cb8fa425-774b-40a7-b0f2-d5b57e79fa6f" providerId="ADAL" clId="{015BEA6B-A1DE-49DC-B53B-3A6E46771428}" dt="2024-07-08T18:27:15.359" v="565"/>
          <ac:picMkLst>
            <pc:docMk/>
            <pc:sldMk cId="377418568" sldId="279"/>
            <ac:picMk id="6" creationId="{4AD83C84-14FA-785F-491A-AFFF8C7EBFE4}"/>
          </ac:picMkLst>
        </pc:picChg>
      </pc:sldChg>
      <pc:sldChg chg="addSp delSp modSp mod">
        <pc:chgData name="Matthew Weber" userId="cb8fa425-774b-40a7-b0f2-d5b57e79fa6f" providerId="ADAL" clId="{015BEA6B-A1DE-49DC-B53B-3A6E46771428}" dt="2024-07-08T18:17:04.093" v="392" actId="20577"/>
        <pc:sldMkLst>
          <pc:docMk/>
          <pc:sldMk cId="1023261780" sldId="280"/>
        </pc:sldMkLst>
        <pc:spChg chg="mod">
          <ac:chgData name="Matthew Weber" userId="cb8fa425-774b-40a7-b0f2-d5b57e79fa6f" providerId="ADAL" clId="{015BEA6B-A1DE-49DC-B53B-3A6E46771428}" dt="2024-07-08T18:17:04.093" v="392" actId="20577"/>
          <ac:spMkLst>
            <pc:docMk/>
            <pc:sldMk cId="1023261780" sldId="280"/>
            <ac:spMk id="4" creationId="{65ECD87A-DCCD-81F9-88EB-D08778CDAE02}"/>
          </ac:spMkLst>
        </pc:spChg>
        <pc:spChg chg="mod">
          <ac:chgData name="Matthew Weber" userId="cb8fa425-774b-40a7-b0f2-d5b57e79fa6f" providerId="ADAL" clId="{015BEA6B-A1DE-49DC-B53B-3A6E46771428}" dt="2024-07-08T18:16:55.687" v="379" actId="1076"/>
          <ac:spMkLst>
            <pc:docMk/>
            <pc:sldMk cId="1023261780" sldId="280"/>
            <ac:spMk id="5" creationId="{7AF545DB-22B2-2F93-3A67-F3BE21C798E1}"/>
          </ac:spMkLst>
        </pc:spChg>
        <pc:spChg chg="add mod">
          <ac:chgData name="Matthew Weber" userId="cb8fa425-774b-40a7-b0f2-d5b57e79fa6f" providerId="ADAL" clId="{015BEA6B-A1DE-49DC-B53B-3A6E46771428}" dt="2024-07-08T18:16:48.566" v="378" actId="403"/>
          <ac:spMkLst>
            <pc:docMk/>
            <pc:sldMk cId="1023261780" sldId="280"/>
            <ac:spMk id="11" creationId="{35423A48-1C74-3291-16BD-F9BB37D95525}"/>
          </ac:spMkLst>
        </pc:spChg>
        <pc:grpChg chg="del">
          <ac:chgData name="Matthew Weber" userId="cb8fa425-774b-40a7-b0f2-d5b57e79fa6f" providerId="ADAL" clId="{015BEA6B-A1DE-49DC-B53B-3A6E46771428}" dt="2024-07-08T18:15:32.134" v="363" actId="478"/>
          <ac:grpSpMkLst>
            <pc:docMk/>
            <pc:sldMk cId="1023261780" sldId="280"/>
            <ac:grpSpMk id="2" creationId="{479913E0-7EE9-1757-A62C-D73338C39B2E}"/>
          </ac:grpSpMkLst>
        </pc:grpChg>
        <pc:grpChg chg="add mod">
          <ac:chgData name="Matthew Weber" userId="cb8fa425-774b-40a7-b0f2-d5b57e79fa6f" providerId="ADAL" clId="{015BEA6B-A1DE-49DC-B53B-3A6E46771428}" dt="2024-07-08T18:16:35.841" v="374" actId="1076"/>
          <ac:grpSpMkLst>
            <pc:docMk/>
            <pc:sldMk cId="1023261780" sldId="280"/>
            <ac:grpSpMk id="6" creationId="{950A21CE-0808-9842-47D8-2A23D6CCF441}"/>
          </ac:grpSpMkLst>
        </pc:grpChg>
        <pc:picChg chg="add mod">
          <ac:chgData name="Matthew Weber" userId="cb8fa425-774b-40a7-b0f2-d5b57e79fa6f" providerId="ADAL" clId="{015BEA6B-A1DE-49DC-B53B-3A6E46771428}" dt="2024-07-08T18:16:24.202" v="371"/>
          <ac:picMkLst>
            <pc:docMk/>
            <pc:sldMk cId="1023261780" sldId="280"/>
            <ac:picMk id="10" creationId="{B1615896-9C47-4AEC-E048-7FF5737AEBDD}"/>
          </ac:picMkLst>
        </pc:picChg>
        <pc:cxnChg chg="add mod">
          <ac:chgData name="Matthew Weber" userId="cb8fa425-774b-40a7-b0f2-d5b57e79fa6f" providerId="ADAL" clId="{015BEA6B-A1DE-49DC-B53B-3A6E46771428}" dt="2024-07-08T18:16:42.047" v="375" actId="1076"/>
          <ac:cxnSpMkLst>
            <pc:docMk/>
            <pc:sldMk cId="1023261780" sldId="280"/>
            <ac:cxnSpMk id="9" creationId="{D8D65AAC-1443-9864-7238-5C59EBFA7056}"/>
          </ac:cxnSpMkLst>
        </pc:cxnChg>
      </pc:sldChg>
      <pc:sldChg chg="addSp delSp modSp mod">
        <pc:chgData name="Matthew Weber" userId="cb8fa425-774b-40a7-b0f2-d5b57e79fa6f" providerId="ADAL" clId="{015BEA6B-A1DE-49DC-B53B-3A6E46771428}" dt="2024-07-08T18:19:32.238" v="438" actId="1076"/>
        <pc:sldMkLst>
          <pc:docMk/>
          <pc:sldMk cId="314473372" sldId="281"/>
        </pc:sldMkLst>
        <pc:spChg chg="mod">
          <ac:chgData name="Matthew Weber" userId="cb8fa425-774b-40a7-b0f2-d5b57e79fa6f" providerId="ADAL" clId="{015BEA6B-A1DE-49DC-B53B-3A6E46771428}" dt="2024-07-08T18:17:11.406" v="401" actId="20577"/>
          <ac:spMkLst>
            <pc:docMk/>
            <pc:sldMk cId="314473372" sldId="281"/>
            <ac:spMk id="4" creationId="{65ECD87A-DCCD-81F9-88EB-D08778CDAE02}"/>
          </ac:spMkLst>
        </pc:spChg>
        <pc:spChg chg="mod">
          <ac:chgData name="Matthew Weber" userId="cb8fa425-774b-40a7-b0f2-d5b57e79fa6f" providerId="ADAL" clId="{015BEA6B-A1DE-49DC-B53B-3A6E46771428}" dt="2024-07-08T18:18:11.163" v="423" actId="1076"/>
          <ac:spMkLst>
            <pc:docMk/>
            <pc:sldMk cId="314473372" sldId="281"/>
            <ac:spMk id="5" creationId="{7AF545DB-22B2-2F93-3A67-F3BE21C798E1}"/>
          </ac:spMkLst>
        </pc:spChg>
        <pc:spChg chg="add mod">
          <ac:chgData name="Matthew Weber" userId="cb8fa425-774b-40a7-b0f2-d5b57e79fa6f" providerId="ADAL" clId="{015BEA6B-A1DE-49DC-B53B-3A6E46771428}" dt="2024-07-08T18:19:09.973" v="434" actId="1076"/>
          <ac:spMkLst>
            <pc:docMk/>
            <pc:sldMk cId="314473372" sldId="281"/>
            <ac:spMk id="7" creationId="{A37673A4-5B92-6EBC-A944-254FF5C39BA6}"/>
          </ac:spMkLst>
        </pc:spChg>
        <pc:picChg chg="add mod">
          <ac:chgData name="Matthew Weber" userId="cb8fa425-774b-40a7-b0f2-d5b57e79fa6f" providerId="ADAL" clId="{015BEA6B-A1DE-49DC-B53B-3A6E46771428}" dt="2024-07-08T18:19:03.894" v="433" actId="14100"/>
          <ac:picMkLst>
            <pc:docMk/>
            <pc:sldMk cId="314473372" sldId="281"/>
            <ac:picMk id="2" creationId="{15A79A73-7A36-FF51-DE90-01D1C9180058}"/>
          </ac:picMkLst>
        </pc:picChg>
        <pc:picChg chg="del">
          <ac:chgData name="Matthew Weber" userId="cb8fa425-774b-40a7-b0f2-d5b57e79fa6f" providerId="ADAL" clId="{015BEA6B-A1DE-49DC-B53B-3A6E46771428}" dt="2024-07-08T18:18:12.772" v="424" actId="478"/>
          <ac:picMkLst>
            <pc:docMk/>
            <pc:sldMk cId="314473372" sldId="281"/>
            <ac:picMk id="9" creationId="{9616116C-E851-495C-8F0B-648F6141395D}"/>
          </ac:picMkLst>
        </pc:picChg>
        <pc:cxnChg chg="add mod">
          <ac:chgData name="Matthew Weber" userId="cb8fa425-774b-40a7-b0f2-d5b57e79fa6f" providerId="ADAL" clId="{015BEA6B-A1DE-49DC-B53B-3A6E46771428}" dt="2024-07-08T18:19:26.695" v="437" actId="1076"/>
          <ac:cxnSpMkLst>
            <pc:docMk/>
            <pc:sldMk cId="314473372" sldId="281"/>
            <ac:cxnSpMk id="3" creationId="{DE963DD6-FD8A-1ACD-5D36-04261CA68A51}"/>
          </ac:cxnSpMkLst>
        </pc:cxnChg>
        <pc:cxnChg chg="add mod">
          <ac:chgData name="Matthew Weber" userId="cb8fa425-774b-40a7-b0f2-d5b57e79fa6f" providerId="ADAL" clId="{015BEA6B-A1DE-49DC-B53B-3A6E46771428}" dt="2024-07-08T18:19:32.238" v="438" actId="1076"/>
          <ac:cxnSpMkLst>
            <pc:docMk/>
            <pc:sldMk cId="314473372" sldId="281"/>
            <ac:cxnSpMk id="6" creationId="{4CC626B4-117F-24EF-AFC6-C36B49BD5073}"/>
          </ac:cxnSpMkLst>
        </pc:cxnChg>
      </pc:sldChg>
      <pc:sldChg chg="addSp delSp modSp add mod">
        <pc:chgData name="Matthew Weber" userId="cb8fa425-774b-40a7-b0f2-d5b57e79fa6f" providerId="ADAL" clId="{015BEA6B-A1DE-49DC-B53B-3A6E46771428}" dt="2024-07-08T18:28:05.139" v="577" actId="26606"/>
        <pc:sldMkLst>
          <pc:docMk/>
          <pc:sldMk cId="2771705153" sldId="282"/>
        </pc:sldMkLst>
        <pc:spChg chg="mod">
          <ac:chgData name="Matthew Weber" userId="cb8fa425-774b-40a7-b0f2-d5b57e79fa6f" providerId="ADAL" clId="{015BEA6B-A1DE-49DC-B53B-3A6E46771428}" dt="2024-07-08T18:28:05.139" v="577" actId="26606"/>
          <ac:spMkLst>
            <pc:docMk/>
            <pc:sldMk cId="2771705153" sldId="282"/>
            <ac:spMk id="4" creationId="{9E5F1471-65BB-8F20-076C-32DEF2B68C92}"/>
          </ac:spMkLst>
        </pc:spChg>
        <pc:spChg chg="mod">
          <ac:chgData name="Matthew Weber" userId="cb8fa425-774b-40a7-b0f2-d5b57e79fa6f" providerId="ADAL" clId="{015BEA6B-A1DE-49DC-B53B-3A6E46771428}" dt="2024-07-08T18:28:05.139" v="577" actId="26606"/>
          <ac:spMkLst>
            <pc:docMk/>
            <pc:sldMk cId="2771705153" sldId="282"/>
            <ac:spMk id="5" creationId="{9F2E546D-2D7F-EF7F-0E83-FF8F5B224DFF}"/>
          </ac:spMkLst>
        </pc:spChg>
        <pc:spChg chg="add mod">
          <ac:chgData name="Matthew Weber" userId="cb8fa425-774b-40a7-b0f2-d5b57e79fa6f" providerId="ADAL" clId="{015BEA6B-A1DE-49DC-B53B-3A6E46771428}" dt="2024-07-08T18:28:03.054" v="576"/>
          <ac:spMkLst>
            <pc:docMk/>
            <pc:sldMk cId="2771705153" sldId="282"/>
            <ac:spMk id="8" creationId="{C03132A4-FB3F-6E09-4320-A4456D0AA1B5}"/>
          </ac:spMkLst>
        </pc:spChg>
        <pc:spChg chg="add mod">
          <ac:chgData name="Matthew Weber" userId="cb8fa425-774b-40a7-b0f2-d5b57e79fa6f" providerId="ADAL" clId="{015BEA6B-A1DE-49DC-B53B-3A6E46771428}" dt="2024-07-08T18:28:03.054" v="576"/>
          <ac:spMkLst>
            <pc:docMk/>
            <pc:sldMk cId="2771705153" sldId="282"/>
            <ac:spMk id="9" creationId="{74523462-F964-6A56-06DC-743F0B1F034F}"/>
          </ac:spMkLst>
        </pc:spChg>
        <pc:spChg chg="del">
          <ac:chgData name="Matthew Weber" userId="cb8fa425-774b-40a7-b0f2-d5b57e79fa6f" providerId="ADAL" clId="{015BEA6B-A1DE-49DC-B53B-3A6E46771428}" dt="2024-07-08T18:28:05.139" v="577" actId="26606"/>
          <ac:spMkLst>
            <pc:docMk/>
            <pc:sldMk cId="2771705153" sldId="282"/>
            <ac:spMk id="13" creationId="{0E3596DD-156A-473E-9BB3-C6A29F7574E9}"/>
          </ac:spMkLst>
        </pc:spChg>
        <pc:spChg chg="del">
          <ac:chgData name="Matthew Weber" userId="cb8fa425-774b-40a7-b0f2-d5b57e79fa6f" providerId="ADAL" clId="{015BEA6B-A1DE-49DC-B53B-3A6E46771428}" dt="2024-07-08T18:28:05.139" v="577" actId="26606"/>
          <ac:spMkLst>
            <pc:docMk/>
            <pc:sldMk cId="2771705153" sldId="282"/>
            <ac:spMk id="15" creationId="{2C46C4D6-C474-4E92-B52E-944C1118F7B6}"/>
          </ac:spMkLst>
        </pc:spChg>
        <pc:spChg chg="add">
          <ac:chgData name="Matthew Weber" userId="cb8fa425-774b-40a7-b0f2-d5b57e79fa6f" providerId="ADAL" clId="{015BEA6B-A1DE-49DC-B53B-3A6E46771428}" dt="2024-07-08T18:28:05.139" v="577" actId="26606"/>
          <ac:spMkLst>
            <pc:docMk/>
            <pc:sldMk cId="2771705153" sldId="282"/>
            <ac:spMk id="20" creationId="{0E3596DD-156A-473E-9BB3-C6A29F7574E9}"/>
          </ac:spMkLst>
        </pc:spChg>
        <pc:spChg chg="add">
          <ac:chgData name="Matthew Weber" userId="cb8fa425-774b-40a7-b0f2-d5b57e79fa6f" providerId="ADAL" clId="{015BEA6B-A1DE-49DC-B53B-3A6E46771428}" dt="2024-07-08T18:28:05.139" v="577" actId="26606"/>
          <ac:spMkLst>
            <pc:docMk/>
            <pc:sldMk cId="2771705153" sldId="282"/>
            <ac:spMk id="22" creationId="{2C46C4D6-C474-4E92-B52E-944C1118F7B6}"/>
          </ac:spMkLst>
        </pc:spChg>
        <pc:grpChg chg="del">
          <ac:chgData name="Matthew Weber" userId="cb8fa425-774b-40a7-b0f2-d5b57e79fa6f" providerId="ADAL" clId="{015BEA6B-A1DE-49DC-B53B-3A6E46771428}" dt="2024-07-08T18:27:57.105" v="575" actId="478"/>
          <ac:grpSpMkLst>
            <pc:docMk/>
            <pc:sldMk cId="2771705153" sldId="282"/>
            <ac:grpSpMk id="2" creationId="{8E60685D-CC8B-536C-F82F-2D88A0A573E4}"/>
          </ac:grpSpMkLst>
        </pc:grpChg>
        <pc:grpChg chg="add mod">
          <ac:chgData name="Matthew Weber" userId="cb8fa425-774b-40a7-b0f2-d5b57e79fa6f" providerId="ADAL" clId="{015BEA6B-A1DE-49DC-B53B-3A6E46771428}" dt="2024-07-08T18:28:05.139" v="577" actId="26606"/>
          <ac:grpSpMkLst>
            <pc:docMk/>
            <pc:sldMk cId="2771705153" sldId="282"/>
            <ac:grpSpMk id="3" creationId="{FDD6F869-025B-D5F5-17BB-5AB3102AF42D}"/>
          </ac:grpSpMkLst>
        </pc:grpChg>
        <pc:grpChg chg="add mod">
          <ac:chgData name="Matthew Weber" userId="cb8fa425-774b-40a7-b0f2-d5b57e79fa6f" providerId="ADAL" clId="{015BEA6B-A1DE-49DC-B53B-3A6E46771428}" dt="2024-07-08T18:28:03.054" v="576"/>
          <ac:grpSpMkLst>
            <pc:docMk/>
            <pc:sldMk cId="2771705153" sldId="282"/>
            <ac:grpSpMk id="7" creationId="{77CE04F5-DBBE-FD75-94B8-B7FB549012E6}"/>
          </ac:grpSpMkLst>
        </pc:grpChg>
        <pc:picChg chg="add mod">
          <ac:chgData name="Matthew Weber" userId="cb8fa425-774b-40a7-b0f2-d5b57e79fa6f" providerId="ADAL" clId="{015BEA6B-A1DE-49DC-B53B-3A6E46771428}" dt="2024-07-08T18:28:03.054" v="576"/>
          <ac:picMkLst>
            <pc:docMk/>
            <pc:sldMk cId="2771705153" sldId="282"/>
            <ac:picMk id="11" creationId="{69B004D6-3C5B-DE1B-26F7-A9E66A7CC450}"/>
          </ac:picMkLst>
        </pc:picChg>
      </pc:sldChg>
      <pc:sldChg chg="addSp delSp modSp add mod">
        <pc:chgData name="Matthew Weber" userId="cb8fa425-774b-40a7-b0f2-d5b57e79fa6f" providerId="ADAL" clId="{015BEA6B-A1DE-49DC-B53B-3A6E46771428}" dt="2024-07-08T18:29:02.280" v="588" actId="1076"/>
        <pc:sldMkLst>
          <pc:docMk/>
          <pc:sldMk cId="53747972" sldId="283"/>
        </pc:sldMkLst>
        <pc:spChg chg="mod">
          <ac:chgData name="Matthew Weber" userId="cb8fa425-774b-40a7-b0f2-d5b57e79fa6f" providerId="ADAL" clId="{015BEA6B-A1DE-49DC-B53B-3A6E46771428}" dt="2024-07-08T18:29:02.280" v="588" actId="1076"/>
          <ac:spMkLst>
            <pc:docMk/>
            <pc:sldMk cId="53747972" sldId="283"/>
            <ac:spMk id="5" creationId="{9F2E546D-2D7F-EF7F-0E83-FF8F5B224DFF}"/>
          </ac:spMkLst>
        </pc:spChg>
        <pc:spChg chg="add mod">
          <ac:chgData name="Matthew Weber" userId="cb8fa425-774b-40a7-b0f2-d5b57e79fa6f" providerId="ADAL" clId="{015BEA6B-A1DE-49DC-B53B-3A6E46771428}" dt="2024-07-08T18:28:49.585" v="585"/>
          <ac:spMkLst>
            <pc:docMk/>
            <pc:sldMk cId="53747972" sldId="283"/>
            <ac:spMk id="10" creationId="{E7296344-6F45-8048-0E49-552ADD974649}"/>
          </ac:spMkLst>
        </pc:spChg>
        <pc:grpChg chg="add mod">
          <ac:chgData name="Matthew Weber" userId="cb8fa425-774b-40a7-b0f2-d5b57e79fa6f" providerId="ADAL" clId="{015BEA6B-A1DE-49DC-B53B-3A6E46771428}" dt="2024-07-08T18:28:57.139" v="587" actId="14100"/>
          <ac:grpSpMkLst>
            <pc:docMk/>
            <pc:sldMk cId="53747972" sldId="283"/>
            <ac:grpSpMk id="2" creationId="{8148BA30-B7C5-D9C8-16F9-489A47AD1977}"/>
          </ac:grpSpMkLst>
        </pc:grpChg>
        <pc:grpChg chg="del">
          <ac:chgData name="Matthew Weber" userId="cb8fa425-774b-40a7-b0f2-d5b57e79fa6f" providerId="ADAL" clId="{015BEA6B-A1DE-49DC-B53B-3A6E46771428}" dt="2024-07-08T18:28:42.660" v="584" actId="478"/>
          <ac:grpSpMkLst>
            <pc:docMk/>
            <pc:sldMk cId="53747972" sldId="283"/>
            <ac:grpSpMk id="3" creationId="{FDD6F869-025B-D5F5-17BB-5AB3102AF42D}"/>
          </ac:grpSpMkLst>
        </pc:grpChg>
        <pc:picChg chg="add mod">
          <ac:chgData name="Matthew Weber" userId="cb8fa425-774b-40a7-b0f2-d5b57e79fa6f" providerId="ADAL" clId="{015BEA6B-A1DE-49DC-B53B-3A6E46771428}" dt="2024-07-08T18:28:49.585" v="585"/>
          <ac:picMkLst>
            <pc:docMk/>
            <pc:sldMk cId="53747972" sldId="283"/>
            <ac:picMk id="6" creationId="{71160144-00CE-B8A4-4437-716881CE1382}"/>
          </ac:picMkLst>
        </pc:picChg>
      </pc:sldChg>
      <pc:sldChg chg="addSp delSp modSp add mod">
        <pc:chgData name="Matthew Weber" userId="cb8fa425-774b-40a7-b0f2-d5b57e79fa6f" providerId="ADAL" clId="{015BEA6B-A1DE-49DC-B53B-3A6E46771428}" dt="2024-07-08T18:29:45.588" v="597" actId="26606"/>
        <pc:sldMkLst>
          <pc:docMk/>
          <pc:sldMk cId="3422756591" sldId="284"/>
        </pc:sldMkLst>
        <pc:spChg chg="mod">
          <ac:chgData name="Matthew Weber" userId="cb8fa425-774b-40a7-b0f2-d5b57e79fa6f" providerId="ADAL" clId="{015BEA6B-A1DE-49DC-B53B-3A6E46771428}" dt="2024-07-08T18:29:45.588" v="597" actId="26606"/>
          <ac:spMkLst>
            <pc:docMk/>
            <pc:sldMk cId="3422756591" sldId="284"/>
            <ac:spMk id="5" creationId="{9F2E546D-2D7F-EF7F-0E83-FF8F5B224DFF}"/>
          </ac:spMkLst>
        </pc:spChg>
        <pc:spChg chg="add mod">
          <ac:chgData name="Matthew Weber" userId="cb8fa425-774b-40a7-b0f2-d5b57e79fa6f" providerId="ADAL" clId="{015BEA6B-A1DE-49DC-B53B-3A6E46771428}" dt="2024-07-08T18:29:43.812" v="596"/>
          <ac:spMkLst>
            <pc:docMk/>
            <pc:sldMk cId="3422756591" sldId="284"/>
            <ac:spMk id="8" creationId="{7A974A31-A9EE-D428-C1E0-0B2963BBE918}"/>
          </ac:spMkLst>
        </pc:spChg>
        <pc:spChg chg="add mod">
          <ac:chgData name="Matthew Weber" userId="cb8fa425-774b-40a7-b0f2-d5b57e79fa6f" providerId="ADAL" clId="{015BEA6B-A1DE-49DC-B53B-3A6E46771428}" dt="2024-07-08T18:29:43.812" v="596"/>
          <ac:spMkLst>
            <pc:docMk/>
            <pc:sldMk cId="3422756591" sldId="284"/>
            <ac:spMk id="9" creationId="{A836E4A5-E9C6-A9A0-29C6-DFB6B239B652}"/>
          </ac:spMkLst>
        </pc:spChg>
        <pc:spChg chg="del">
          <ac:chgData name="Matthew Weber" userId="cb8fa425-774b-40a7-b0f2-d5b57e79fa6f" providerId="ADAL" clId="{015BEA6B-A1DE-49DC-B53B-3A6E46771428}" dt="2024-07-08T18:29:45.588" v="597" actId="26606"/>
          <ac:spMkLst>
            <pc:docMk/>
            <pc:sldMk cId="3422756591" sldId="284"/>
            <ac:spMk id="20" creationId="{0E3596DD-156A-473E-9BB3-C6A29F7574E9}"/>
          </ac:spMkLst>
        </pc:spChg>
        <pc:spChg chg="del">
          <ac:chgData name="Matthew Weber" userId="cb8fa425-774b-40a7-b0f2-d5b57e79fa6f" providerId="ADAL" clId="{015BEA6B-A1DE-49DC-B53B-3A6E46771428}" dt="2024-07-08T18:29:45.588" v="597" actId="26606"/>
          <ac:spMkLst>
            <pc:docMk/>
            <pc:sldMk cId="3422756591" sldId="284"/>
            <ac:spMk id="22" creationId="{2C46C4D6-C474-4E92-B52E-944C1118F7B6}"/>
          </ac:spMkLst>
        </pc:spChg>
        <pc:spChg chg="add">
          <ac:chgData name="Matthew Weber" userId="cb8fa425-774b-40a7-b0f2-d5b57e79fa6f" providerId="ADAL" clId="{015BEA6B-A1DE-49DC-B53B-3A6E46771428}" dt="2024-07-08T18:29:45.588" v="597" actId="26606"/>
          <ac:spMkLst>
            <pc:docMk/>
            <pc:sldMk cId="3422756591" sldId="284"/>
            <ac:spMk id="27" creationId="{0E3596DD-156A-473E-9BB3-C6A29F7574E9}"/>
          </ac:spMkLst>
        </pc:spChg>
        <pc:spChg chg="add">
          <ac:chgData name="Matthew Weber" userId="cb8fa425-774b-40a7-b0f2-d5b57e79fa6f" providerId="ADAL" clId="{015BEA6B-A1DE-49DC-B53B-3A6E46771428}" dt="2024-07-08T18:29:45.588" v="597" actId="26606"/>
          <ac:spMkLst>
            <pc:docMk/>
            <pc:sldMk cId="3422756591" sldId="284"/>
            <ac:spMk id="29" creationId="{2C46C4D6-C474-4E92-B52E-944C1118F7B6}"/>
          </ac:spMkLst>
        </pc:spChg>
        <pc:grpChg chg="del">
          <ac:chgData name="Matthew Weber" userId="cb8fa425-774b-40a7-b0f2-d5b57e79fa6f" providerId="ADAL" clId="{015BEA6B-A1DE-49DC-B53B-3A6E46771428}" dt="2024-07-08T18:29:37.169" v="595" actId="478"/>
          <ac:grpSpMkLst>
            <pc:docMk/>
            <pc:sldMk cId="3422756591" sldId="284"/>
            <ac:grpSpMk id="2" creationId="{8148BA30-B7C5-D9C8-16F9-489A47AD1977}"/>
          </ac:grpSpMkLst>
        </pc:grpChg>
        <pc:grpChg chg="add mod">
          <ac:chgData name="Matthew Weber" userId="cb8fa425-774b-40a7-b0f2-d5b57e79fa6f" providerId="ADAL" clId="{015BEA6B-A1DE-49DC-B53B-3A6E46771428}" dt="2024-07-08T18:29:45.588" v="597" actId="26606"/>
          <ac:grpSpMkLst>
            <pc:docMk/>
            <pc:sldMk cId="3422756591" sldId="284"/>
            <ac:grpSpMk id="3" creationId="{3EEA14B9-BBB7-B34E-58BE-772A32003EF4}"/>
          </ac:grpSpMkLst>
        </pc:grpChg>
        <pc:picChg chg="add mod">
          <ac:chgData name="Matthew Weber" userId="cb8fa425-774b-40a7-b0f2-d5b57e79fa6f" providerId="ADAL" clId="{015BEA6B-A1DE-49DC-B53B-3A6E46771428}" dt="2024-07-08T18:29:43.812" v="596"/>
          <ac:picMkLst>
            <pc:docMk/>
            <pc:sldMk cId="3422756591" sldId="284"/>
            <ac:picMk id="7" creationId="{89F68C92-A0C7-B698-5F3B-5A8AFEF6236E}"/>
          </ac:picMkLst>
        </pc:picChg>
      </pc:sldChg>
      <pc:sldChg chg="addSp delSp modSp add mod">
        <pc:chgData name="Matthew Weber" userId="cb8fa425-774b-40a7-b0f2-d5b57e79fa6f" providerId="ADAL" clId="{015BEA6B-A1DE-49DC-B53B-3A6E46771428}" dt="2024-07-08T18:30:26.781" v="608" actId="26606"/>
        <pc:sldMkLst>
          <pc:docMk/>
          <pc:sldMk cId="237393890" sldId="285"/>
        </pc:sldMkLst>
        <pc:spChg chg="mod">
          <ac:chgData name="Matthew Weber" userId="cb8fa425-774b-40a7-b0f2-d5b57e79fa6f" providerId="ADAL" clId="{015BEA6B-A1DE-49DC-B53B-3A6E46771428}" dt="2024-07-08T18:30:16.951" v="605" actId="403"/>
          <ac:spMkLst>
            <pc:docMk/>
            <pc:sldMk cId="237393890" sldId="285"/>
            <ac:spMk id="5" creationId="{9F2E546D-2D7F-EF7F-0E83-FF8F5B224DFF}"/>
          </ac:spMkLst>
        </pc:spChg>
        <pc:spChg chg="add mod">
          <ac:chgData name="Matthew Weber" userId="cb8fa425-774b-40a7-b0f2-d5b57e79fa6f" providerId="ADAL" clId="{015BEA6B-A1DE-49DC-B53B-3A6E46771428}" dt="2024-07-08T18:30:25.421" v="607"/>
          <ac:spMkLst>
            <pc:docMk/>
            <pc:sldMk cId="237393890" sldId="285"/>
            <ac:spMk id="10" creationId="{51C4DAAD-1D68-6803-9B1F-73BB2A83BD77}"/>
          </ac:spMkLst>
        </pc:spChg>
        <pc:spChg chg="del">
          <ac:chgData name="Matthew Weber" userId="cb8fa425-774b-40a7-b0f2-d5b57e79fa6f" providerId="ADAL" clId="{015BEA6B-A1DE-49DC-B53B-3A6E46771428}" dt="2024-07-08T18:30:26.781" v="608" actId="26606"/>
          <ac:spMkLst>
            <pc:docMk/>
            <pc:sldMk cId="237393890" sldId="285"/>
            <ac:spMk id="27" creationId="{0E3596DD-156A-473E-9BB3-C6A29F7574E9}"/>
          </ac:spMkLst>
        </pc:spChg>
        <pc:spChg chg="del">
          <ac:chgData name="Matthew Weber" userId="cb8fa425-774b-40a7-b0f2-d5b57e79fa6f" providerId="ADAL" clId="{015BEA6B-A1DE-49DC-B53B-3A6E46771428}" dt="2024-07-08T18:30:26.781" v="608" actId="26606"/>
          <ac:spMkLst>
            <pc:docMk/>
            <pc:sldMk cId="237393890" sldId="285"/>
            <ac:spMk id="29" creationId="{2C46C4D6-C474-4E92-B52E-944C1118F7B6}"/>
          </ac:spMkLst>
        </pc:spChg>
        <pc:spChg chg="add">
          <ac:chgData name="Matthew Weber" userId="cb8fa425-774b-40a7-b0f2-d5b57e79fa6f" providerId="ADAL" clId="{015BEA6B-A1DE-49DC-B53B-3A6E46771428}" dt="2024-07-08T18:30:26.781" v="608" actId="26606"/>
          <ac:spMkLst>
            <pc:docMk/>
            <pc:sldMk cId="237393890" sldId="285"/>
            <ac:spMk id="34" creationId="{0E3596DD-156A-473E-9BB3-C6A29F7574E9}"/>
          </ac:spMkLst>
        </pc:spChg>
        <pc:spChg chg="add">
          <ac:chgData name="Matthew Weber" userId="cb8fa425-774b-40a7-b0f2-d5b57e79fa6f" providerId="ADAL" clId="{015BEA6B-A1DE-49DC-B53B-3A6E46771428}" dt="2024-07-08T18:30:26.781" v="608" actId="26606"/>
          <ac:spMkLst>
            <pc:docMk/>
            <pc:sldMk cId="237393890" sldId="285"/>
            <ac:spMk id="36" creationId="{2C46C4D6-C474-4E92-B52E-944C1118F7B6}"/>
          </ac:spMkLst>
        </pc:spChg>
        <pc:grpChg chg="add mod">
          <ac:chgData name="Matthew Weber" userId="cb8fa425-774b-40a7-b0f2-d5b57e79fa6f" providerId="ADAL" clId="{015BEA6B-A1DE-49DC-B53B-3A6E46771428}" dt="2024-07-08T18:30:26.781" v="608" actId="26606"/>
          <ac:grpSpMkLst>
            <pc:docMk/>
            <pc:sldMk cId="237393890" sldId="285"/>
            <ac:grpSpMk id="2" creationId="{8A84C955-5533-5A6E-020E-94FEF48C2BA6}"/>
          </ac:grpSpMkLst>
        </pc:grpChg>
        <pc:grpChg chg="del">
          <ac:chgData name="Matthew Weber" userId="cb8fa425-774b-40a7-b0f2-d5b57e79fa6f" providerId="ADAL" clId="{015BEA6B-A1DE-49DC-B53B-3A6E46771428}" dt="2024-07-08T18:30:19.090" v="606" actId="478"/>
          <ac:grpSpMkLst>
            <pc:docMk/>
            <pc:sldMk cId="237393890" sldId="285"/>
            <ac:grpSpMk id="3" creationId="{3EEA14B9-BBB7-B34E-58BE-772A32003EF4}"/>
          </ac:grpSpMkLst>
        </pc:grpChg>
        <pc:picChg chg="add mod">
          <ac:chgData name="Matthew Weber" userId="cb8fa425-774b-40a7-b0f2-d5b57e79fa6f" providerId="ADAL" clId="{015BEA6B-A1DE-49DC-B53B-3A6E46771428}" dt="2024-07-08T18:30:25.421" v="607"/>
          <ac:picMkLst>
            <pc:docMk/>
            <pc:sldMk cId="237393890" sldId="285"/>
            <ac:picMk id="6" creationId="{77985F78-ABAA-8AFC-0663-9CA5F74999D3}"/>
          </ac:picMkLst>
        </pc:picChg>
      </pc:sldChg>
      <pc:sldChg chg="new del">
        <pc:chgData name="Matthew Weber" userId="cb8fa425-774b-40a7-b0f2-d5b57e79fa6f" providerId="ADAL" clId="{015BEA6B-A1DE-49DC-B53B-3A6E46771428}" dt="2024-07-08T18:29:52.233" v="599" actId="2696"/>
        <pc:sldMkLst>
          <pc:docMk/>
          <pc:sldMk cId="574855955" sldId="285"/>
        </pc:sldMkLst>
      </pc:sldChg>
      <pc:sldChg chg="addSp delSp modSp add mod">
        <pc:chgData name="Matthew Weber" userId="cb8fa425-774b-40a7-b0f2-d5b57e79fa6f" providerId="ADAL" clId="{015BEA6B-A1DE-49DC-B53B-3A6E46771428}" dt="2024-07-08T18:31:24.619" v="618" actId="14100"/>
        <pc:sldMkLst>
          <pc:docMk/>
          <pc:sldMk cId="4072829185" sldId="286"/>
        </pc:sldMkLst>
        <pc:spChg chg="mod">
          <ac:chgData name="Matthew Weber" userId="cb8fa425-774b-40a7-b0f2-d5b57e79fa6f" providerId="ADAL" clId="{015BEA6B-A1DE-49DC-B53B-3A6E46771428}" dt="2024-07-08T18:31:06.985" v="614" actId="403"/>
          <ac:spMkLst>
            <pc:docMk/>
            <pc:sldMk cId="4072829185" sldId="286"/>
            <ac:spMk id="5" creationId="{9F2E546D-2D7F-EF7F-0E83-FF8F5B224DFF}"/>
          </ac:spMkLst>
        </pc:spChg>
        <pc:spChg chg="add mod">
          <ac:chgData name="Matthew Weber" userId="cb8fa425-774b-40a7-b0f2-d5b57e79fa6f" providerId="ADAL" clId="{015BEA6B-A1DE-49DC-B53B-3A6E46771428}" dt="2024-07-08T18:31:16.085" v="616"/>
          <ac:spMkLst>
            <pc:docMk/>
            <pc:sldMk cId="4072829185" sldId="286"/>
            <ac:spMk id="8" creationId="{426850F5-5943-569B-4E9D-9A43D0439D53}"/>
          </ac:spMkLst>
        </pc:spChg>
        <pc:spChg chg="add mod">
          <ac:chgData name="Matthew Weber" userId="cb8fa425-774b-40a7-b0f2-d5b57e79fa6f" providerId="ADAL" clId="{015BEA6B-A1DE-49DC-B53B-3A6E46771428}" dt="2024-07-08T18:31:24.619" v="618" actId="14100"/>
          <ac:spMkLst>
            <pc:docMk/>
            <pc:sldMk cId="4072829185" sldId="286"/>
            <ac:spMk id="9" creationId="{9FB74F91-E381-C641-721D-04819A882B33}"/>
          </ac:spMkLst>
        </pc:spChg>
        <pc:spChg chg="del">
          <ac:chgData name="Matthew Weber" userId="cb8fa425-774b-40a7-b0f2-d5b57e79fa6f" providerId="ADAL" clId="{015BEA6B-A1DE-49DC-B53B-3A6E46771428}" dt="2024-07-08T18:31:18.039" v="617" actId="26606"/>
          <ac:spMkLst>
            <pc:docMk/>
            <pc:sldMk cId="4072829185" sldId="286"/>
            <ac:spMk id="34" creationId="{0E3596DD-156A-473E-9BB3-C6A29F7574E9}"/>
          </ac:spMkLst>
        </pc:spChg>
        <pc:spChg chg="del">
          <ac:chgData name="Matthew Weber" userId="cb8fa425-774b-40a7-b0f2-d5b57e79fa6f" providerId="ADAL" clId="{015BEA6B-A1DE-49DC-B53B-3A6E46771428}" dt="2024-07-08T18:31:18.039" v="617" actId="26606"/>
          <ac:spMkLst>
            <pc:docMk/>
            <pc:sldMk cId="4072829185" sldId="286"/>
            <ac:spMk id="36" creationId="{2C46C4D6-C474-4E92-B52E-944C1118F7B6}"/>
          </ac:spMkLst>
        </pc:spChg>
        <pc:spChg chg="add">
          <ac:chgData name="Matthew Weber" userId="cb8fa425-774b-40a7-b0f2-d5b57e79fa6f" providerId="ADAL" clId="{015BEA6B-A1DE-49DC-B53B-3A6E46771428}" dt="2024-07-08T18:31:18.039" v="617" actId="26606"/>
          <ac:spMkLst>
            <pc:docMk/>
            <pc:sldMk cId="4072829185" sldId="286"/>
            <ac:spMk id="41" creationId="{0E3596DD-156A-473E-9BB3-C6A29F7574E9}"/>
          </ac:spMkLst>
        </pc:spChg>
        <pc:spChg chg="add">
          <ac:chgData name="Matthew Weber" userId="cb8fa425-774b-40a7-b0f2-d5b57e79fa6f" providerId="ADAL" clId="{015BEA6B-A1DE-49DC-B53B-3A6E46771428}" dt="2024-07-08T18:31:18.039" v="617" actId="26606"/>
          <ac:spMkLst>
            <pc:docMk/>
            <pc:sldMk cId="4072829185" sldId="286"/>
            <ac:spMk id="43" creationId="{2C46C4D6-C474-4E92-B52E-944C1118F7B6}"/>
          </ac:spMkLst>
        </pc:spChg>
        <pc:grpChg chg="del">
          <ac:chgData name="Matthew Weber" userId="cb8fa425-774b-40a7-b0f2-d5b57e79fa6f" providerId="ADAL" clId="{015BEA6B-A1DE-49DC-B53B-3A6E46771428}" dt="2024-07-08T18:31:08.495" v="615" actId="478"/>
          <ac:grpSpMkLst>
            <pc:docMk/>
            <pc:sldMk cId="4072829185" sldId="286"/>
            <ac:grpSpMk id="2" creationId="{8A84C955-5533-5A6E-020E-94FEF48C2BA6}"/>
          </ac:grpSpMkLst>
        </pc:grpChg>
        <pc:grpChg chg="add mod">
          <ac:chgData name="Matthew Weber" userId="cb8fa425-774b-40a7-b0f2-d5b57e79fa6f" providerId="ADAL" clId="{015BEA6B-A1DE-49DC-B53B-3A6E46771428}" dt="2024-07-08T18:31:18.039" v="617" actId="26606"/>
          <ac:grpSpMkLst>
            <pc:docMk/>
            <pc:sldMk cId="4072829185" sldId="286"/>
            <ac:grpSpMk id="3" creationId="{3FD322D3-AD30-884A-AE41-F182FD62B2B3}"/>
          </ac:grpSpMkLst>
        </pc:grpChg>
        <pc:picChg chg="add mod">
          <ac:chgData name="Matthew Weber" userId="cb8fa425-774b-40a7-b0f2-d5b57e79fa6f" providerId="ADAL" clId="{015BEA6B-A1DE-49DC-B53B-3A6E46771428}" dt="2024-07-08T18:31:16.085" v="616"/>
          <ac:picMkLst>
            <pc:docMk/>
            <pc:sldMk cId="4072829185" sldId="286"/>
            <ac:picMk id="7" creationId="{EDF407C9-2360-3745-927C-619D8A5FFE6D}"/>
          </ac:picMkLst>
        </pc:picChg>
      </pc:sldChg>
      <pc:sldChg chg="addSp delSp modSp add mod">
        <pc:chgData name="Matthew Weber" userId="cb8fa425-774b-40a7-b0f2-d5b57e79fa6f" providerId="ADAL" clId="{015BEA6B-A1DE-49DC-B53B-3A6E46771428}" dt="2024-07-08T18:32:14.115" v="627" actId="1076"/>
        <pc:sldMkLst>
          <pc:docMk/>
          <pc:sldMk cId="51715693" sldId="287"/>
        </pc:sldMkLst>
        <pc:spChg chg="mod">
          <ac:chgData name="Matthew Weber" userId="cb8fa425-774b-40a7-b0f2-d5b57e79fa6f" providerId="ADAL" clId="{015BEA6B-A1DE-49DC-B53B-3A6E46771428}" dt="2024-07-08T18:32:01.406" v="624" actId="403"/>
          <ac:spMkLst>
            <pc:docMk/>
            <pc:sldMk cId="51715693" sldId="287"/>
            <ac:spMk id="5" creationId="{9F2E546D-2D7F-EF7F-0E83-FF8F5B224DFF}"/>
          </ac:spMkLst>
        </pc:spChg>
        <pc:spChg chg="add mod">
          <ac:chgData name="Matthew Weber" userId="cb8fa425-774b-40a7-b0f2-d5b57e79fa6f" providerId="ADAL" clId="{015BEA6B-A1DE-49DC-B53B-3A6E46771428}" dt="2024-07-08T18:32:09.518" v="626"/>
          <ac:spMkLst>
            <pc:docMk/>
            <pc:sldMk cId="51715693" sldId="287"/>
            <ac:spMk id="10" creationId="{F6DF5FA3-0C5F-2996-B844-66074FE7573D}"/>
          </ac:spMkLst>
        </pc:spChg>
        <pc:spChg chg="add mod">
          <ac:chgData name="Matthew Weber" userId="cb8fa425-774b-40a7-b0f2-d5b57e79fa6f" providerId="ADAL" clId="{015BEA6B-A1DE-49DC-B53B-3A6E46771428}" dt="2024-07-08T18:32:09.518" v="626"/>
          <ac:spMkLst>
            <pc:docMk/>
            <pc:sldMk cId="51715693" sldId="287"/>
            <ac:spMk id="12" creationId="{51451FC4-5445-5C0F-ABE8-1BB8126869E7}"/>
          </ac:spMkLst>
        </pc:spChg>
        <pc:grpChg chg="add mod">
          <ac:chgData name="Matthew Weber" userId="cb8fa425-774b-40a7-b0f2-d5b57e79fa6f" providerId="ADAL" clId="{015BEA6B-A1DE-49DC-B53B-3A6E46771428}" dt="2024-07-08T18:32:14.115" v="627" actId="1076"/>
          <ac:grpSpMkLst>
            <pc:docMk/>
            <pc:sldMk cId="51715693" sldId="287"/>
            <ac:grpSpMk id="2" creationId="{AF9F3E5F-5375-5533-A38B-978F7C03386F}"/>
          </ac:grpSpMkLst>
        </pc:grpChg>
        <pc:grpChg chg="del">
          <ac:chgData name="Matthew Weber" userId="cb8fa425-774b-40a7-b0f2-d5b57e79fa6f" providerId="ADAL" clId="{015BEA6B-A1DE-49DC-B53B-3A6E46771428}" dt="2024-07-08T18:32:08.259" v="625" actId="478"/>
          <ac:grpSpMkLst>
            <pc:docMk/>
            <pc:sldMk cId="51715693" sldId="287"/>
            <ac:grpSpMk id="3" creationId="{3FD322D3-AD30-884A-AE41-F182FD62B2B3}"/>
          </ac:grpSpMkLst>
        </pc:grpChg>
        <pc:grpChg chg="add mod">
          <ac:chgData name="Matthew Weber" userId="cb8fa425-774b-40a7-b0f2-d5b57e79fa6f" providerId="ADAL" clId="{015BEA6B-A1DE-49DC-B53B-3A6E46771428}" dt="2024-07-08T18:32:09.518" v="626"/>
          <ac:grpSpMkLst>
            <pc:docMk/>
            <pc:sldMk cId="51715693" sldId="287"/>
            <ac:grpSpMk id="6" creationId="{4A3CB090-4E00-2FE4-4D52-206323758A88}"/>
          </ac:grpSpMkLst>
        </pc:grpChg>
        <pc:picChg chg="add mod">
          <ac:chgData name="Matthew Weber" userId="cb8fa425-774b-40a7-b0f2-d5b57e79fa6f" providerId="ADAL" clId="{015BEA6B-A1DE-49DC-B53B-3A6E46771428}" dt="2024-07-08T18:32:09.518" v="626"/>
          <ac:picMkLst>
            <pc:docMk/>
            <pc:sldMk cId="51715693" sldId="287"/>
            <ac:picMk id="11" creationId="{D7E9C793-4AFB-3253-0F13-10B6B1341316}"/>
          </ac:picMkLst>
        </pc:picChg>
      </pc:sldChg>
      <pc:sldChg chg="new del">
        <pc:chgData name="Matthew Weber" userId="cb8fa425-774b-40a7-b0f2-d5b57e79fa6f" providerId="ADAL" clId="{015BEA6B-A1DE-49DC-B53B-3A6E46771428}" dt="2024-07-08T18:32:20.412" v="629" actId="2696"/>
        <pc:sldMkLst>
          <pc:docMk/>
          <pc:sldMk cId="152570039" sldId="288"/>
        </pc:sldMkLst>
      </pc:sldChg>
      <pc:sldChg chg="new del">
        <pc:chgData name="Matthew Weber" userId="cb8fa425-774b-40a7-b0f2-d5b57e79fa6f" providerId="ADAL" clId="{015BEA6B-A1DE-49DC-B53B-3A6E46771428}" dt="2024-07-08T18:32:25.822" v="631" actId="2696"/>
        <pc:sldMkLst>
          <pc:docMk/>
          <pc:sldMk cId="2353473135" sldId="288"/>
        </pc:sldMkLst>
      </pc:sldChg>
      <pc:sldChg chg="addSp delSp modSp add mod">
        <pc:chgData name="Matthew Weber" userId="cb8fa425-774b-40a7-b0f2-d5b57e79fa6f" providerId="ADAL" clId="{015BEA6B-A1DE-49DC-B53B-3A6E46771428}" dt="2024-07-08T18:33:11.720" v="645" actId="26606"/>
        <pc:sldMkLst>
          <pc:docMk/>
          <pc:sldMk cId="4243631304" sldId="288"/>
        </pc:sldMkLst>
        <pc:spChg chg="mod">
          <ac:chgData name="Matthew Weber" userId="cb8fa425-774b-40a7-b0f2-d5b57e79fa6f" providerId="ADAL" clId="{015BEA6B-A1DE-49DC-B53B-3A6E46771428}" dt="2024-07-08T18:32:58.366" v="641" actId="404"/>
          <ac:spMkLst>
            <pc:docMk/>
            <pc:sldMk cId="4243631304" sldId="288"/>
            <ac:spMk id="5" creationId="{9F2E546D-2D7F-EF7F-0E83-FF8F5B224DFF}"/>
          </ac:spMkLst>
        </pc:spChg>
        <pc:spChg chg="add mod">
          <ac:chgData name="Matthew Weber" userId="cb8fa425-774b-40a7-b0f2-d5b57e79fa6f" providerId="ADAL" clId="{015BEA6B-A1DE-49DC-B53B-3A6E46771428}" dt="2024-07-08T18:33:07.911" v="643"/>
          <ac:spMkLst>
            <pc:docMk/>
            <pc:sldMk cId="4243631304" sldId="288"/>
            <ac:spMk id="8" creationId="{74714D2C-C730-B89A-4595-57086AE81026}"/>
          </ac:spMkLst>
        </pc:spChg>
        <pc:spChg chg="add mod">
          <ac:chgData name="Matthew Weber" userId="cb8fa425-774b-40a7-b0f2-d5b57e79fa6f" providerId="ADAL" clId="{015BEA6B-A1DE-49DC-B53B-3A6E46771428}" dt="2024-07-08T18:33:07.911" v="643"/>
          <ac:spMkLst>
            <pc:docMk/>
            <pc:sldMk cId="4243631304" sldId="288"/>
            <ac:spMk id="13" creationId="{52B09635-8B31-55D1-3388-7EC6299417C1}"/>
          </ac:spMkLst>
        </pc:spChg>
        <pc:spChg chg="del">
          <ac:chgData name="Matthew Weber" userId="cb8fa425-774b-40a7-b0f2-d5b57e79fa6f" providerId="ADAL" clId="{015BEA6B-A1DE-49DC-B53B-3A6E46771428}" dt="2024-07-08T18:33:11.720" v="645" actId="26606"/>
          <ac:spMkLst>
            <pc:docMk/>
            <pc:sldMk cId="4243631304" sldId="288"/>
            <ac:spMk id="41" creationId="{0E3596DD-156A-473E-9BB3-C6A29F7574E9}"/>
          </ac:spMkLst>
        </pc:spChg>
        <pc:spChg chg="del">
          <ac:chgData name="Matthew Weber" userId="cb8fa425-774b-40a7-b0f2-d5b57e79fa6f" providerId="ADAL" clId="{015BEA6B-A1DE-49DC-B53B-3A6E46771428}" dt="2024-07-08T18:33:11.720" v="645" actId="26606"/>
          <ac:spMkLst>
            <pc:docMk/>
            <pc:sldMk cId="4243631304" sldId="288"/>
            <ac:spMk id="43" creationId="{2C46C4D6-C474-4E92-B52E-944C1118F7B6}"/>
          </ac:spMkLst>
        </pc:spChg>
        <pc:spChg chg="add">
          <ac:chgData name="Matthew Weber" userId="cb8fa425-774b-40a7-b0f2-d5b57e79fa6f" providerId="ADAL" clId="{015BEA6B-A1DE-49DC-B53B-3A6E46771428}" dt="2024-07-08T18:33:11.720" v="645" actId="26606"/>
          <ac:spMkLst>
            <pc:docMk/>
            <pc:sldMk cId="4243631304" sldId="288"/>
            <ac:spMk id="48" creationId="{0E3596DD-156A-473E-9BB3-C6A29F7574E9}"/>
          </ac:spMkLst>
        </pc:spChg>
        <pc:spChg chg="add">
          <ac:chgData name="Matthew Weber" userId="cb8fa425-774b-40a7-b0f2-d5b57e79fa6f" providerId="ADAL" clId="{015BEA6B-A1DE-49DC-B53B-3A6E46771428}" dt="2024-07-08T18:33:11.720" v="645" actId="26606"/>
          <ac:spMkLst>
            <pc:docMk/>
            <pc:sldMk cId="4243631304" sldId="288"/>
            <ac:spMk id="50" creationId="{2C46C4D6-C474-4E92-B52E-944C1118F7B6}"/>
          </ac:spMkLst>
        </pc:spChg>
        <pc:grpChg chg="del">
          <ac:chgData name="Matthew Weber" userId="cb8fa425-774b-40a7-b0f2-d5b57e79fa6f" providerId="ADAL" clId="{015BEA6B-A1DE-49DC-B53B-3A6E46771428}" dt="2024-07-08T18:33:00.730" v="642" actId="478"/>
          <ac:grpSpMkLst>
            <pc:docMk/>
            <pc:sldMk cId="4243631304" sldId="288"/>
            <ac:grpSpMk id="2" creationId="{AF9F3E5F-5375-5533-A38B-978F7C03386F}"/>
          </ac:grpSpMkLst>
        </pc:grpChg>
        <pc:grpChg chg="add mod">
          <ac:chgData name="Matthew Weber" userId="cb8fa425-774b-40a7-b0f2-d5b57e79fa6f" providerId="ADAL" clId="{015BEA6B-A1DE-49DC-B53B-3A6E46771428}" dt="2024-07-08T18:33:11.720" v="645" actId="26606"/>
          <ac:grpSpMkLst>
            <pc:docMk/>
            <pc:sldMk cId="4243631304" sldId="288"/>
            <ac:grpSpMk id="3" creationId="{6F3975DE-B518-F383-AA4E-5065A195D339}"/>
          </ac:grpSpMkLst>
        </pc:grpChg>
        <pc:grpChg chg="add mod">
          <ac:chgData name="Matthew Weber" userId="cb8fa425-774b-40a7-b0f2-d5b57e79fa6f" providerId="ADAL" clId="{015BEA6B-A1DE-49DC-B53B-3A6E46771428}" dt="2024-07-08T18:33:07.911" v="643"/>
          <ac:grpSpMkLst>
            <pc:docMk/>
            <pc:sldMk cId="4243631304" sldId="288"/>
            <ac:grpSpMk id="7" creationId="{24F42199-EBE1-C6A5-1CE4-C908A41DC5D5}"/>
          </ac:grpSpMkLst>
        </pc:grpChg>
        <pc:picChg chg="add mod">
          <ac:chgData name="Matthew Weber" userId="cb8fa425-774b-40a7-b0f2-d5b57e79fa6f" providerId="ADAL" clId="{015BEA6B-A1DE-49DC-B53B-3A6E46771428}" dt="2024-07-08T18:33:07.911" v="643"/>
          <ac:picMkLst>
            <pc:docMk/>
            <pc:sldMk cId="4243631304" sldId="288"/>
            <ac:picMk id="9" creationId="{DE6BD2E7-6BA3-E0C2-FE12-91D0920ADD49}"/>
          </ac:picMkLst>
        </pc:picChg>
      </pc:sldChg>
      <pc:sldChg chg="addSp delSp modSp add mod">
        <pc:chgData name="Matthew Weber" userId="cb8fa425-774b-40a7-b0f2-d5b57e79fa6f" providerId="ADAL" clId="{015BEA6B-A1DE-49DC-B53B-3A6E46771428}" dt="2024-07-08T18:34:14.330" v="658" actId="14100"/>
        <pc:sldMkLst>
          <pc:docMk/>
          <pc:sldMk cId="2861223478" sldId="289"/>
        </pc:sldMkLst>
        <pc:spChg chg="mod">
          <ac:chgData name="Matthew Weber" userId="cb8fa425-774b-40a7-b0f2-d5b57e79fa6f" providerId="ADAL" clId="{015BEA6B-A1DE-49DC-B53B-3A6E46771428}" dt="2024-07-08T18:33:43.692" v="651" actId="403"/>
          <ac:spMkLst>
            <pc:docMk/>
            <pc:sldMk cId="2861223478" sldId="289"/>
            <ac:spMk id="5" creationId="{9F2E546D-2D7F-EF7F-0E83-FF8F5B224DFF}"/>
          </ac:spMkLst>
        </pc:spChg>
        <pc:spChg chg="add mod">
          <ac:chgData name="Matthew Weber" userId="cb8fa425-774b-40a7-b0f2-d5b57e79fa6f" providerId="ADAL" clId="{015BEA6B-A1DE-49DC-B53B-3A6E46771428}" dt="2024-07-08T18:34:14.330" v="658" actId="14100"/>
          <ac:spMkLst>
            <pc:docMk/>
            <pc:sldMk cId="2861223478" sldId="289"/>
            <ac:spMk id="10" creationId="{2CC87062-47BC-4057-DE8E-D92F15FAB486}"/>
          </ac:spMkLst>
        </pc:spChg>
        <pc:spChg chg="add mod">
          <ac:chgData name="Matthew Weber" userId="cb8fa425-774b-40a7-b0f2-d5b57e79fa6f" providerId="ADAL" clId="{015BEA6B-A1DE-49DC-B53B-3A6E46771428}" dt="2024-07-08T18:33:52.717" v="653"/>
          <ac:spMkLst>
            <pc:docMk/>
            <pc:sldMk cId="2861223478" sldId="289"/>
            <ac:spMk id="12" creationId="{B3555185-489A-8C20-3834-E90133B14A09}"/>
          </ac:spMkLst>
        </pc:spChg>
        <pc:grpChg chg="add mod">
          <ac:chgData name="Matthew Weber" userId="cb8fa425-774b-40a7-b0f2-d5b57e79fa6f" providerId="ADAL" clId="{015BEA6B-A1DE-49DC-B53B-3A6E46771428}" dt="2024-07-08T18:33:57.710" v="654" actId="1076"/>
          <ac:grpSpMkLst>
            <pc:docMk/>
            <pc:sldMk cId="2861223478" sldId="289"/>
            <ac:grpSpMk id="2" creationId="{E96ACA11-96A8-4600-6AD5-8CCDA9B856EB}"/>
          </ac:grpSpMkLst>
        </pc:grpChg>
        <pc:grpChg chg="del">
          <ac:chgData name="Matthew Weber" userId="cb8fa425-774b-40a7-b0f2-d5b57e79fa6f" providerId="ADAL" clId="{015BEA6B-A1DE-49DC-B53B-3A6E46771428}" dt="2024-07-08T18:33:46.127" v="652" actId="478"/>
          <ac:grpSpMkLst>
            <pc:docMk/>
            <pc:sldMk cId="2861223478" sldId="289"/>
            <ac:grpSpMk id="3" creationId="{6F3975DE-B518-F383-AA4E-5065A195D339}"/>
          </ac:grpSpMkLst>
        </pc:grpChg>
        <pc:grpChg chg="add mod">
          <ac:chgData name="Matthew Weber" userId="cb8fa425-774b-40a7-b0f2-d5b57e79fa6f" providerId="ADAL" clId="{015BEA6B-A1DE-49DC-B53B-3A6E46771428}" dt="2024-07-08T18:33:52.717" v="653"/>
          <ac:grpSpMkLst>
            <pc:docMk/>
            <pc:sldMk cId="2861223478" sldId="289"/>
            <ac:grpSpMk id="6" creationId="{37F114AA-DA48-578E-BC9B-9891D90565BA}"/>
          </ac:grpSpMkLst>
        </pc:grpChg>
        <pc:picChg chg="add mod">
          <ac:chgData name="Matthew Weber" userId="cb8fa425-774b-40a7-b0f2-d5b57e79fa6f" providerId="ADAL" clId="{015BEA6B-A1DE-49DC-B53B-3A6E46771428}" dt="2024-07-08T18:33:52.717" v="653"/>
          <ac:picMkLst>
            <pc:docMk/>
            <pc:sldMk cId="2861223478" sldId="289"/>
            <ac:picMk id="11" creationId="{50CFEC5C-E1B8-DB5A-DEA8-E78397402821}"/>
          </ac:picMkLst>
        </pc:picChg>
      </pc:sldChg>
      <pc:sldChg chg="addSp delSp modSp add mod">
        <pc:chgData name="Matthew Weber" userId="cb8fa425-774b-40a7-b0f2-d5b57e79fa6f" providerId="ADAL" clId="{015BEA6B-A1DE-49DC-B53B-3A6E46771428}" dt="2024-07-08T18:36:00.816" v="699" actId="27636"/>
        <pc:sldMkLst>
          <pc:docMk/>
          <pc:sldMk cId="677517980" sldId="290"/>
        </pc:sldMkLst>
        <pc:spChg chg="mod">
          <ac:chgData name="Matthew Weber" userId="cb8fa425-774b-40a7-b0f2-d5b57e79fa6f" providerId="ADAL" clId="{015BEA6B-A1DE-49DC-B53B-3A6E46771428}" dt="2024-07-08T18:35:57.338" v="697" actId="1076"/>
          <ac:spMkLst>
            <pc:docMk/>
            <pc:sldMk cId="677517980" sldId="290"/>
            <ac:spMk id="4" creationId="{9E5F1471-65BB-8F20-076C-32DEF2B68C92}"/>
          </ac:spMkLst>
        </pc:spChg>
        <pc:spChg chg="mod">
          <ac:chgData name="Matthew Weber" userId="cb8fa425-774b-40a7-b0f2-d5b57e79fa6f" providerId="ADAL" clId="{015BEA6B-A1DE-49DC-B53B-3A6E46771428}" dt="2024-07-08T18:36:00.816" v="699" actId="27636"/>
          <ac:spMkLst>
            <pc:docMk/>
            <pc:sldMk cId="677517980" sldId="290"/>
            <ac:spMk id="5" creationId="{9F2E546D-2D7F-EF7F-0E83-FF8F5B224DFF}"/>
          </ac:spMkLst>
        </pc:spChg>
        <pc:spChg chg="add mod">
          <ac:chgData name="Matthew Weber" userId="cb8fa425-774b-40a7-b0f2-d5b57e79fa6f" providerId="ADAL" clId="{015BEA6B-A1DE-49DC-B53B-3A6E46771428}" dt="2024-07-08T18:35:35.826" v="687"/>
          <ac:spMkLst>
            <pc:docMk/>
            <pc:sldMk cId="677517980" sldId="290"/>
            <ac:spMk id="8" creationId="{8DB09C63-5ED9-F899-E106-53329157E676}"/>
          </ac:spMkLst>
        </pc:spChg>
        <pc:spChg chg="add mod">
          <ac:chgData name="Matthew Weber" userId="cb8fa425-774b-40a7-b0f2-d5b57e79fa6f" providerId="ADAL" clId="{015BEA6B-A1DE-49DC-B53B-3A6E46771428}" dt="2024-07-08T18:35:35.826" v="687"/>
          <ac:spMkLst>
            <pc:docMk/>
            <pc:sldMk cId="677517980" sldId="290"/>
            <ac:spMk id="13" creationId="{65AC83C5-6177-D1DF-0D4D-4F9F759768A3}"/>
          </ac:spMkLst>
        </pc:spChg>
        <pc:spChg chg="add mod">
          <ac:chgData name="Matthew Weber" userId="cb8fa425-774b-40a7-b0f2-d5b57e79fa6f" providerId="ADAL" clId="{015BEA6B-A1DE-49DC-B53B-3A6E46771428}" dt="2024-07-08T18:35:35.826" v="687"/>
          <ac:spMkLst>
            <pc:docMk/>
            <pc:sldMk cId="677517980" sldId="290"/>
            <ac:spMk id="14" creationId="{4C007DCE-0553-5D36-1BC8-32FEF6AE7A08}"/>
          </ac:spMkLst>
        </pc:spChg>
        <pc:spChg chg="add mod">
          <ac:chgData name="Matthew Weber" userId="cb8fa425-774b-40a7-b0f2-d5b57e79fa6f" providerId="ADAL" clId="{015BEA6B-A1DE-49DC-B53B-3A6E46771428}" dt="2024-07-08T18:35:35.826" v="687"/>
          <ac:spMkLst>
            <pc:docMk/>
            <pc:sldMk cId="677517980" sldId="290"/>
            <ac:spMk id="16" creationId="{876F04CD-7FDD-056C-D562-5E662DA1A1B7}"/>
          </ac:spMkLst>
        </pc:spChg>
        <pc:spChg chg="del">
          <ac:chgData name="Matthew Weber" userId="cb8fa425-774b-40a7-b0f2-d5b57e79fa6f" providerId="ADAL" clId="{015BEA6B-A1DE-49DC-B53B-3A6E46771428}" dt="2024-07-08T18:35:37.469" v="688" actId="26606"/>
          <ac:spMkLst>
            <pc:docMk/>
            <pc:sldMk cId="677517980" sldId="290"/>
            <ac:spMk id="48" creationId="{0E3596DD-156A-473E-9BB3-C6A29F7574E9}"/>
          </ac:spMkLst>
        </pc:spChg>
        <pc:spChg chg="del">
          <ac:chgData name="Matthew Weber" userId="cb8fa425-774b-40a7-b0f2-d5b57e79fa6f" providerId="ADAL" clId="{015BEA6B-A1DE-49DC-B53B-3A6E46771428}" dt="2024-07-08T18:35:37.469" v="688" actId="26606"/>
          <ac:spMkLst>
            <pc:docMk/>
            <pc:sldMk cId="677517980" sldId="290"/>
            <ac:spMk id="50" creationId="{2C46C4D6-C474-4E92-B52E-944C1118F7B6}"/>
          </ac:spMkLst>
        </pc:spChg>
        <pc:spChg chg="add">
          <ac:chgData name="Matthew Weber" userId="cb8fa425-774b-40a7-b0f2-d5b57e79fa6f" providerId="ADAL" clId="{015BEA6B-A1DE-49DC-B53B-3A6E46771428}" dt="2024-07-08T18:35:37.469" v="688" actId="26606"/>
          <ac:spMkLst>
            <pc:docMk/>
            <pc:sldMk cId="677517980" sldId="290"/>
            <ac:spMk id="55" creationId="{0E3596DD-156A-473E-9BB3-C6A29F7574E9}"/>
          </ac:spMkLst>
        </pc:spChg>
        <pc:spChg chg="add">
          <ac:chgData name="Matthew Weber" userId="cb8fa425-774b-40a7-b0f2-d5b57e79fa6f" providerId="ADAL" clId="{015BEA6B-A1DE-49DC-B53B-3A6E46771428}" dt="2024-07-08T18:35:37.469" v="688" actId="26606"/>
          <ac:spMkLst>
            <pc:docMk/>
            <pc:sldMk cId="677517980" sldId="290"/>
            <ac:spMk id="57" creationId="{2C46C4D6-C474-4E92-B52E-944C1118F7B6}"/>
          </ac:spMkLst>
        </pc:spChg>
        <pc:grpChg chg="del">
          <ac:chgData name="Matthew Weber" userId="cb8fa425-774b-40a7-b0f2-d5b57e79fa6f" providerId="ADAL" clId="{015BEA6B-A1DE-49DC-B53B-3A6E46771428}" dt="2024-07-08T18:35:30.743" v="686" actId="478"/>
          <ac:grpSpMkLst>
            <pc:docMk/>
            <pc:sldMk cId="677517980" sldId="290"/>
            <ac:grpSpMk id="2" creationId="{E96ACA11-96A8-4600-6AD5-8CCDA9B856EB}"/>
          </ac:grpSpMkLst>
        </pc:grpChg>
        <pc:grpChg chg="add mod">
          <ac:chgData name="Matthew Weber" userId="cb8fa425-774b-40a7-b0f2-d5b57e79fa6f" providerId="ADAL" clId="{015BEA6B-A1DE-49DC-B53B-3A6E46771428}" dt="2024-07-08T18:35:37.469" v="688" actId="26606"/>
          <ac:grpSpMkLst>
            <pc:docMk/>
            <pc:sldMk cId="677517980" sldId="290"/>
            <ac:grpSpMk id="3" creationId="{E7BBB362-7009-3319-6F8C-9DA700A894C2}"/>
          </ac:grpSpMkLst>
        </pc:grpChg>
        <pc:grpChg chg="add mod">
          <ac:chgData name="Matthew Weber" userId="cb8fa425-774b-40a7-b0f2-d5b57e79fa6f" providerId="ADAL" clId="{015BEA6B-A1DE-49DC-B53B-3A6E46771428}" dt="2024-07-08T18:35:35.826" v="687"/>
          <ac:grpSpMkLst>
            <pc:docMk/>
            <pc:sldMk cId="677517980" sldId="290"/>
            <ac:grpSpMk id="7" creationId="{83E64E74-FF2D-4F9E-5B31-58DF3496E3ED}"/>
          </ac:grpSpMkLst>
        </pc:grpChg>
        <pc:grpChg chg="add mod">
          <ac:chgData name="Matthew Weber" userId="cb8fa425-774b-40a7-b0f2-d5b57e79fa6f" providerId="ADAL" clId="{015BEA6B-A1DE-49DC-B53B-3A6E46771428}" dt="2024-07-08T18:35:35.826" v="687"/>
          <ac:grpSpMkLst>
            <pc:docMk/>
            <pc:sldMk cId="677517980" sldId="290"/>
            <ac:grpSpMk id="9" creationId="{D15E0BA8-FA85-0F89-8262-6D6E8782BB8A}"/>
          </ac:grpSpMkLst>
        </pc:grpChg>
        <pc:picChg chg="add mod">
          <ac:chgData name="Matthew Weber" userId="cb8fa425-774b-40a7-b0f2-d5b57e79fa6f" providerId="ADAL" clId="{015BEA6B-A1DE-49DC-B53B-3A6E46771428}" dt="2024-07-08T18:35:35.826" v="687"/>
          <ac:picMkLst>
            <pc:docMk/>
            <pc:sldMk cId="677517980" sldId="290"/>
            <ac:picMk id="15" creationId="{B66256B1-D209-A6E8-4948-469A0B02A3B0}"/>
          </ac:picMkLst>
        </pc:picChg>
      </pc:sldChg>
      <pc:sldChg chg="addSp delSp modSp add mod">
        <pc:chgData name="Matthew Weber" userId="cb8fa425-774b-40a7-b0f2-d5b57e79fa6f" providerId="ADAL" clId="{015BEA6B-A1DE-49DC-B53B-3A6E46771428}" dt="2024-07-08T18:36:47.221" v="713" actId="26606"/>
        <pc:sldMkLst>
          <pc:docMk/>
          <pc:sldMk cId="833539729" sldId="291"/>
        </pc:sldMkLst>
        <pc:spChg chg="mod">
          <ac:chgData name="Matthew Weber" userId="cb8fa425-774b-40a7-b0f2-d5b57e79fa6f" providerId="ADAL" clId="{015BEA6B-A1DE-49DC-B53B-3A6E46771428}" dt="2024-07-08T18:36:47.221" v="713" actId="26606"/>
          <ac:spMkLst>
            <pc:docMk/>
            <pc:sldMk cId="833539729" sldId="291"/>
            <ac:spMk id="4" creationId="{9E5F1471-65BB-8F20-076C-32DEF2B68C92}"/>
          </ac:spMkLst>
        </pc:spChg>
        <pc:spChg chg="mod">
          <ac:chgData name="Matthew Weber" userId="cb8fa425-774b-40a7-b0f2-d5b57e79fa6f" providerId="ADAL" clId="{015BEA6B-A1DE-49DC-B53B-3A6E46771428}" dt="2024-07-08T18:36:47.221" v="713" actId="26606"/>
          <ac:spMkLst>
            <pc:docMk/>
            <pc:sldMk cId="833539729" sldId="291"/>
            <ac:spMk id="5" creationId="{9F2E546D-2D7F-EF7F-0E83-FF8F5B224DFF}"/>
          </ac:spMkLst>
        </pc:spChg>
        <pc:spChg chg="add mod">
          <ac:chgData name="Matthew Weber" userId="cb8fa425-774b-40a7-b0f2-d5b57e79fa6f" providerId="ADAL" clId="{015BEA6B-A1DE-49DC-B53B-3A6E46771428}" dt="2024-07-08T18:36:46.003" v="712"/>
          <ac:spMkLst>
            <pc:docMk/>
            <pc:sldMk cId="833539729" sldId="291"/>
            <ac:spMk id="10" creationId="{D0BDFC76-37E1-2D92-EB2D-3209A781659B}"/>
          </ac:spMkLst>
        </pc:spChg>
        <pc:spChg chg="del">
          <ac:chgData name="Matthew Weber" userId="cb8fa425-774b-40a7-b0f2-d5b57e79fa6f" providerId="ADAL" clId="{015BEA6B-A1DE-49DC-B53B-3A6E46771428}" dt="2024-07-08T18:36:47.221" v="713" actId="26606"/>
          <ac:spMkLst>
            <pc:docMk/>
            <pc:sldMk cId="833539729" sldId="291"/>
            <ac:spMk id="55" creationId="{0E3596DD-156A-473E-9BB3-C6A29F7574E9}"/>
          </ac:spMkLst>
        </pc:spChg>
        <pc:spChg chg="del">
          <ac:chgData name="Matthew Weber" userId="cb8fa425-774b-40a7-b0f2-d5b57e79fa6f" providerId="ADAL" clId="{015BEA6B-A1DE-49DC-B53B-3A6E46771428}" dt="2024-07-08T18:36:47.221" v="713" actId="26606"/>
          <ac:spMkLst>
            <pc:docMk/>
            <pc:sldMk cId="833539729" sldId="291"/>
            <ac:spMk id="57" creationId="{2C46C4D6-C474-4E92-B52E-944C1118F7B6}"/>
          </ac:spMkLst>
        </pc:spChg>
        <pc:spChg chg="add">
          <ac:chgData name="Matthew Weber" userId="cb8fa425-774b-40a7-b0f2-d5b57e79fa6f" providerId="ADAL" clId="{015BEA6B-A1DE-49DC-B53B-3A6E46771428}" dt="2024-07-08T18:36:47.221" v="713" actId="26606"/>
          <ac:spMkLst>
            <pc:docMk/>
            <pc:sldMk cId="833539729" sldId="291"/>
            <ac:spMk id="62" creationId="{0E3596DD-156A-473E-9BB3-C6A29F7574E9}"/>
          </ac:spMkLst>
        </pc:spChg>
        <pc:spChg chg="add">
          <ac:chgData name="Matthew Weber" userId="cb8fa425-774b-40a7-b0f2-d5b57e79fa6f" providerId="ADAL" clId="{015BEA6B-A1DE-49DC-B53B-3A6E46771428}" dt="2024-07-08T18:36:47.221" v="713" actId="26606"/>
          <ac:spMkLst>
            <pc:docMk/>
            <pc:sldMk cId="833539729" sldId="291"/>
            <ac:spMk id="64" creationId="{2C46C4D6-C474-4E92-B52E-944C1118F7B6}"/>
          </ac:spMkLst>
        </pc:spChg>
        <pc:grpChg chg="add mod">
          <ac:chgData name="Matthew Weber" userId="cb8fa425-774b-40a7-b0f2-d5b57e79fa6f" providerId="ADAL" clId="{015BEA6B-A1DE-49DC-B53B-3A6E46771428}" dt="2024-07-08T18:36:47.221" v="713" actId="26606"/>
          <ac:grpSpMkLst>
            <pc:docMk/>
            <pc:sldMk cId="833539729" sldId="291"/>
            <ac:grpSpMk id="2" creationId="{16D9389B-7081-6CBE-DCE0-1D196D683194}"/>
          </ac:grpSpMkLst>
        </pc:grpChg>
        <pc:grpChg chg="del">
          <ac:chgData name="Matthew Weber" userId="cb8fa425-774b-40a7-b0f2-d5b57e79fa6f" providerId="ADAL" clId="{015BEA6B-A1DE-49DC-B53B-3A6E46771428}" dt="2024-07-08T18:36:40.688" v="711" actId="478"/>
          <ac:grpSpMkLst>
            <pc:docMk/>
            <pc:sldMk cId="833539729" sldId="291"/>
            <ac:grpSpMk id="3" creationId="{E7BBB362-7009-3319-6F8C-9DA700A894C2}"/>
          </ac:grpSpMkLst>
        </pc:grpChg>
        <pc:picChg chg="add mod">
          <ac:chgData name="Matthew Weber" userId="cb8fa425-774b-40a7-b0f2-d5b57e79fa6f" providerId="ADAL" clId="{015BEA6B-A1DE-49DC-B53B-3A6E46771428}" dt="2024-07-08T18:36:46.003" v="712"/>
          <ac:picMkLst>
            <pc:docMk/>
            <pc:sldMk cId="833539729" sldId="291"/>
            <ac:picMk id="6" creationId="{3FB1FE86-4640-46B9-D1B1-2A51692991CD}"/>
          </ac:picMkLst>
        </pc:picChg>
      </pc:sldChg>
      <pc:sldChg chg="addSp delSp modSp add mod">
        <pc:chgData name="Matthew Weber" userId="cb8fa425-774b-40a7-b0f2-d5b57e79fa6f" providerId="ADAL" clId="{015BEA6B-A1DE-49DC-B53B-3A6E46771428}" dt="2024-07-08T18:37:21.969" v="722" actId="1076"/>
        <pc:sldMkLst>
          <pc:docMk/>
          <pc:sldMk cId="1530884673" sldId="292"/>
        </pc:sldMkLst>
        <pc:spChg chg="mod">
          <ac:chgData name="Matthew Weber" userId="cb8fa425-774b-40a7-b0f2-d5b57e79fa6f" providerId="ADAL" clId="{015BEA6B-A1DE-49DC-B53B-3A6E46771428}" dt="2024-07-08T18:37:09.762" v="719" actId="403"/>
          <ac:spMkLst>
            <pc:docMk/>
            <pc:sldMk cId="1530884673" sldId="292"/>
            <ac:spMk id="5" creationId="{9F2E546D-2D7F-EF7F-0E83-FF8F5B224DFF}"/>
          </ac:spMkLst>
        </pc:spChg>
        <pc:spChg chg="add mod">
          <ac:chgData name="Matthew Weber" userId="cb8fa425-774b-40a7-b0f2-d5b57e79fa6f" providerId="ADAL" clId="{015BEA6B-A1DE-49DC-B53B-3A6E46771428}" dt="2024-07-08T18:37:17.133" v="721"/>
          <ac:spMkLst>
            <pc:docMk/>
            <pc:sldMk cId="1530884673" sldId="292"/>
            <ac:spMk id="8" creationId="{996D47A2-0E42-890E-3255-C31DF9CF6EDA}"/>
          </ac:spMkLst>
        </pc:spChg>
        <pc:spChg chg="add mod">
          <ac:chgData name="Matthew Weber" userId="cb8fa425-774b-40a7-b0f2-d5b57e79fa6f" providerId="ADAL" clId="{015BEA6B-A1DE-49DC-B53B-3A6E46771428}" dt="2024-07-08T18:37:17.133" v="721"/>
          <ac:spMkLst>
            <pc:docMk/>
            <pc:sldMk cId="1530884673" sldId="292"/>
            <ac:spMk id="9" creationId="{72FB6E31-2450-6B56-6768-68B0F813F78C}"/>
          </ac:spMkLst>
        </pc:spChg>
        <pc:grpChg chg="del">
          <ac:chgData name="Matthew Weber" userId="cb8fa425-774b-40a7-b0f2-d5b57e79fa6f" providerId="ADAL" clId="{015BEA6B-A1DE-49DC-B53B-3A6E46771428}" dt="2024-07-08T18:37:11.829" v="720" actId="478"/>
          <ac:grpSpMkLst>
            <pc:docMk/>
            <pc:sldMk cId="1530884673" sldId="292"/>
            <ac:grpSpMk id="2" creationId="{16D9389B-7081-6CBE-DCE0-1D196D683194}"/>
          </ac:grpSpMkLst>
        </pc:grpChg>
        <pc:grpChg chg="add mod">
          <ac:chgData name="Matthew Weber" userId="cb8fa425-774b-40a7-b0f2-d5b57e79fa6f" providerId="ADAL" clId="{015BEA6B-A1DE-49DC-B53B-3A6E46771428}" dt="2024-07-08T18:37:21.969" v="722" actId="1076"/>
          <ac:grpSpMkLst>
            <pc:docMk/>
            <pc:sldMk cId="1530884673" sldId="292"/>
            <ac:grpSpMk id="3" creationId="{5484F3B9-ECF3-44C4-43F7-BD5788C2E653}"/>
          </ac:grpSpMkLst>
        </pc:grpChg>
        <pc:picChg chg="add mod">
          <ac:chgData name="Matthew Weber" userId="cb8fa425-774b-40a7-b0f2-d5b57e79fa6f" providerId="ADAL" clId="{015BEA6B-A1DE-49DC-B53B-3A6E46771428}" dt="2024-07-08T18:37:17.133" v="721"/>
          <ac:picMkLst>
            <pc:docMk/>
            <pc:sldMk cId="1530884673" sldId="292"/>
            <ac:picMk id="7" creationId="{6EA1E8FC-3B14-940C-354D-078A6F725B1A}"/>
          </ac:picMkLst>
        </pc:picChg>
      </pc:sldChg>
      <pc:sldChg chg="delSp modSp add mod">
        <pc:chgData name="Matthew Weber" userId="cb8fa425-774b-40a7-b0f2-d5b57e79fa6f" providerId="ADAL" clId="{015BEA6B-A1DE-49DC-B53B-3A6E46771428}" dt="2024-07-08T18:38:36.129" v="740" actId="478"/>
        <pc:sldMkLst>
          <pc:docMk/>
          <pc:sldMk cId="2765813432" sldId="293"/>
        </pc:sldMkLst>
        <pc:spChg chg="mod">
          <ac:chgData name="Matthew Weber" userId="cb8fa425-774b-40a7-b0f2-d5b57e79fa6f" providerId="ADAL" clId="{015BEA6B-A1DE-49DC-B53B-3A6E46771428}" dt="2024-07-08T18:38:30.001" v="738" actId="403"/>
          <ac:spMkLst>
            <pc:docMk/>
            <pc:sldMk cId="2765813432" sldId="293"/>
            <ac:spMk id="5" creationId="{9F2E546D-2D7F-EF7F-0E83-FF8F5B224DFF}"/>
          </ac:spMkLst>
        </pc:spChg>
        <pc:grpChg chg="del">
          <ac:chgData name="Matthew Weber" userId="cb8fa425-774b-40a7-b0f2-d5b57e79fa6f" providerId="ADAL" clId="{015BEA6B-A1DE-49DC-B53B-3A6E46771428}" dt="2024-07-08T18:38:36.129" v="740" actId="478"/>
          <ac:grpSpMkLst>
            <pc:docMk/>
            <pc:sldMk cId="2765813432" sldId="293"/>
            <ac:grpSpMk id="3" creationId="{5484F3B9-ECF3-44C4-43F7-BD5788C2E653}"/>
          </ac:grpSpMkLst>
        </pc:grpChg>
        <pc:picChg chg="del">
          <ac:chgData name="Matthew Weber" userId="cb8fa425-774b-40a7-b0f2-d5b57e79fa6f" providerId="ADAL" clId="{015BEA6B-A1DE-49DC-B53B-3A6E46771428}" dt="2024-07-08T18:38:34.129" v="739" actId="478"/>
          <ac:picMkLst>
            <pc:docMk/>
            <pc:sldMk cId="2765813432" sldId="293"/>
            <ac:picMk id="7" creationId="{6EA1E8FC-3B14-940C-354D-078A6F725B1A}"/>
          </ac:picMkLst>
        </pc:picChg>
      </pc:sldChg>
      <pc:sldChg chg="addSp delSp modSp add mod">
        <pc:chgData name="Matthew Weber" userId="cb8fa425-774b-40a7-b0f2-d5b57e79fa6f" providerId="ADAL" clId="{015BEA6B-A1DE-49DC-B53B-3A6E46771428}" dt="2024-07-08T18:40:47.218" v="754" actId="26606"/>
        <pc:sldMkLst>
          <pc:docMk/>
          <pc:sldMk cId="3792106920" sldId="294"/>
        </pc:sldMkLst>
        <pc:spChg chg="mod">
          <ac:chgData name="Matthew Weber" userId="cb8fa425-774b-40a7-b0f2-d5b57e79fa6f" providerId="ADAL" clId="{015BEA6B-A1DE-49DC-B53B-3A6E46771428}" dt="2024-07-08T18:40:44.889" v="753" actId="26606"/>
          <ac:spMkLst>
            <pc:docMk/>
            <pc:sldMk cId="3792106920" sldId="294"/>
            <ac:spMk id="4" creationId="{9E5F1471-65BB-8F20-076C-32DEF2B68C92}"/>
          </ac:spMkLst>
        </pc:spChg>
        <pc:spChg chg="mod">
          <ac:chgData name="Matthew Weber" userId="cb8fa425-774b-40a7-b0f2-d5b57e79fa6f" providerId="ADAL" clId="{015BEA6B-A1DE-49DC-B53B-3A6E46771428}" dt="2024-07-08T18:40:47.218" v="754" actId="26606"/>
          <ac:spMkLst>
            <pc:docMk/>
            <pc:sldMk cId="3792106920" sldId="294"/>
            <ac:spMk id="5" creationId="{9F2E546D-2D7F-EF7F-0E83-FF8F5B224DFF}"/>
          </ac:spMkLst>
        </pc:spChg>
        <pc:spChg chg="add mod">
          <ac:chgData name="Matthew Weber" userId="cb8fa425-774b-40a7-b0f2-d5b57e79fa6f" providerId="ADAL" clId="{015BEA6B-A1DE-49DC-B53B-3A6E46771428}" dt="2024-07-08T18:40:39.495" v="750"/>
          <ac:spMkLst>
            <pc:docMk/>
            <pc:sldMk cId="3792106920" sldId="294"/>
            <ac:spMk id="6" creationId="{3344793A-FE70-EA43-054D-4F42A462A7CC}"/>
          </ac:spMkLst>
        </pc:spChg>
        <pc:spChg chg="add del">
          <ac:chgData name="Matthew Weber" userId="cb8fa425-774b-40a7-b0f2-d5b57e79fa6f" providerId="ADAL" clId="{015BEA6B-A1DE-49DC-B53B-3A6E46771428}" dt="2024-07-08T18:40:47.218" v="754" actId="26606"/>
          <ac:spMkLst>
            <pc:docMk/>
            <pc:sldMk cId="3792106920" sldId="294"/>
            <ac:spMk id="62" creationId="{0E3596DD-156A-473E-9BB3-C6A29F7574E9}"/>
          </ac:spMkLst>
        </pc:spChg>
        <pc:spChg chg="add del">
          <ac:chgData name="Matthew Weber" userId="cb8fa425-774b-40a7-b0f2-d5b57e79fa6f" providerId="ADAL" clId="{015BEA6B-A1DE-49DC-B53B-3A6E46771428}" dt="2024-07-08T18:40:47.218" v="754" actId="26606"/>
          <ac:spMkLst>
            <pc:docMk/>
            <pc:sldMk cId="3792106920" sldId="294"/>
            <ac:spMk id="64" creationId="{2C46C4D6-C474-4E92-B52E-944C1118F7B6}"/>
          </ac:spMkLst>
        </pc:spChg>
        <pc:spChg chg="add">
          <ac:chgData name="Matthew Weber" userId="cb8fa425-774b-40a7-b0f2-d5b57e79fa6f" providerId="ADAL" clId="{015BEA6B-A1DE-49DC-B53B-3A6E46771428}" dt="2024-07-08T18:40:47.218" v="754" actId="26606"/>
          <ac:spMkLst>
            <pc:docMk/>
            <pc:sldMk cId="3792106920" sldId="294"/>
            <ac:spMk id="66" creationId="{0E3596DD-156A-473E-9BB3-C6A29F7574E9}"/>
          </ac:spMkLst>
        </pc:spChg>
        <pc:spChg chg="add">
          <ac:chgData name="Matthew Weber" userId="cb8fa425-774b-40a7-b0f2-d5b57e79fa6f" providerId="ADAL" clId="{015BEA6B-A1DE-49DC-B53B-3A6E46771428}" dt="2024-07-08T18:40:47.218" v="754" actId="26606"/>
          <ac:spMkLst>
            <pc:docMk/>
            <pc:sldMk cId="3792106920" sldId="294"/>
            <ac:spMk id="67" creationId="{2C46C4D6-C474-4E92-B52E-944C1118F7B6}"/>
          </ac:spMkLst>
        </pc:spChg>
        <pc:spChg chg="add del">
          <ac:chgData name="Matthew Weber" userId="cb8fa425-774b-40a7-b0f2-d5b57e79fa6f" providerId="ADAL" clId="{015BEA6B-A1DE-49DC-B53B-3A6E46771428}" dt="2024-07-08T18:40:44.889" v="753" actId="26606"/>
          <ac:spMkLst>
            <pc:docMk/>
            <pc:sldMk cId="3792106920" sldId="294"/>
            <ac:spMk id="69" creationId="{2B97F24A-32CE-4C1C-A50D-3016B394DCFB}"/>
          </ac:spMkLst>
        </pc:spChg>
        <pc:spChg chg="add del">
          <ac:chgData name="Matthew Weber" userId="cb8fa425-774b-40a7-b0f2-d5b57e79fa6f" providerId="ADAL" clId="{015BEA6B-A1DE-49DC-B53B-3A6E46771428}" dt="2024-07-08T18:40:44.889" v="753" actId="26606"/>
          <ac:spMkLst>
            <pc:docMk/>
            <pc:sldMk cId="3792106920" sldId="294"/>
            <ac:spMk id="71" creationId="{CD8B4F24-440B-49E9-B85D-733523DC064B}"/>
          </ac:spMkLst>
        </pc:spChg>
        <pc:grpChg chg="add mod">
          <ac:chgData name="Matthew Weber" userId="cb8fa425-774b-40a7-b0f2-d5b57e79fa6f" providerId="ADAL" clId="{015BEA6B-A1DE-49DC-B53B-3A6E46771428}" dt="2024-07-08T18:40:47.218" v="754" actId="26606"/>
          <ac:grpSpMkLst>
            <pc:docMk/>
            <pc:sldMk cId="3792106920" sldId="294"/>
            <ac:grpSpMk id="2" creationId="{0A337FB2-DF3B-B731-C1F7-31D8DB56A96C}"/>
          </ac:grpSpMkLst>
        </pc:grpChg>
        <pc:picChg chg="add mod">
          <ac:chgData name="Matthew Weber" userId="cb8fa425-774b-40a7-b0f2-d5b57e79fa6f" providerId="ADAL" clId="{015BEA6B-A1DE-49DC-B53B-3A6E46771428}" dt="2024-07-08T18:40:39.495" v="750"/>
          <ac:picMkLst>
            <pc:docMk/>
            <pc:sldMk cId="3792106920" sldId="294"/>
            <ac:picMk id="3" creationId="{0A0A8EF5-BF18-766E-8186-69EA486CF4E2}"/>
          </ac:picMkLst>
        </pc:picChg>
      </pc:sldChg>
      <pc:sldChg chg="addSp delSp modSp add mod">
        <pc:chgData name="Matthew Weber" userId="cb8fa425-774b-40a7-b0f2-d5b57e79fa6f" providerId="ADAL" clId="{015BEA6B-A1DE-49DC-B53B-3A6E46771428}" dt="2024-07-08T18:41:25.495" v="763" actId="26606"/>
        <pc:sldMkLst>
          <pc:docMk/>
          <pc:sldMk cId="1555107021" sldId="295"/>
        </pc:sldMkLst>
        <pc:spChg chg="mod">
          <ac:chgData name="Matthew Weber" userId="cb8fa425-774b-40a7-b0f2-d5b57e79fa6f" providerId="ADAL" clId="{015BEA6B-A1DE-49DC-B53B-3A6E46771428}" dt="2024-07-08T18:41:14.215" v="760" actId="403"/>
          <ac:spMkLst>
            <pc:docMk/>
            <pc:sldMk cId="1555107021" sldId="295"/>
            <ac:spMk id="5" creationId="{9F2E546D-2D7F-EF7F-0E83-FF8F5B224DFF}"/>
          </ac:spMkLst>
        </pc:spChg>
        <pc:spChg chg="add mod">
          <ac:chgData name="Matthew Weber" userId="cb8fa425-774b-40a7-b0f2-d5b57e79fa6f" providerId="ADAL" clId="{015BEA6B-A1DE-49DC-B53B-3A6E46771428}" dt="2024-07-08T18:41:23.525" v="762"/>
          <ac:spMkLst>
            <pc:docMk/>
            <pc:sldMk cId="1555107021" sldId="295"/>
            <ac:spMk id="8" creationId="{2EFB99F0-0F24-355A-41AE-92FE5D563996}"/>
          </ac:spMkLst>
        </pc:spChg>
        <pc:spChg chg="del">
          <ac:chgData name="Matthew Weber" userId="cb8fa425-774b-40a7-b0f2-d5b57e79fa6f" providerId="ADAL" clId="{015BEA6B-A1DE-49DC-B53B-3A6E46771428}" dt="2024-07-08T18:41:25.495" v="763" actId="26606"/>
          <ac:spMkLst>
            <pc:docMk/>
            <pc:sldMk cId="1555107021" sldId="295"/>
            <ac:spMk id="66" creationId="{0E3596DD-156A-473E-9BB3-C6A29F7574E9}"/>
          </ac:spMkLst>
        </pc:spChg>
        <pc:spChg chg="del">
          <ac:chgData name="Matthew Weber" userId="cb8fa425-774b-40a7-b0f2-d5b57e79fa6f" providerId="ADAL" clId="{015BEA6B-A1DE-49DC-B53B-3A6E46771428}" dt="2024-07-08T18:41:25.495" v="763" actId="26606"/>
          <ac:spMkLst>
            <pc:docMk/>
            <pc:sldMk cId="1555107021" sldId="295"/>
            <ac:spMk id="67" creationId="{2C46C4D6-C474-4E92-B52E-944C1118F7B6}"/>
          </ac:spMkLst>
        </pc:spChg>
        <pc:spChg chg="add">
          <ac:chgData name="Matthew Weber" userId="cb8fa425-774b-40a7-b0f2-d5b57e79fa6f" providerId="ADAL" clId="{015BEA6B-A1DE-49DC-B53B-3A6E46771428}" dt="2024-07-08T18:41:25.495" v="763" actId="26606"/>
          <ac:spMkLst>
            <pc:docMk/>
            <pc:sldMk cId="1555107021" sldId="295"/>
            <ac:spMk id="72" creationId="{0E3596DD-156A-473E-9BB3-C6A29F7574E9}"/>
          </ac:spMkLst>
        </pc:spChg>
        <pc:spChg chg="add">
          <ac:chgData name="Matthew Weber" userId="cb8fa425-774b-40a7-b0f2-d5b57e79fa6f" providerId="ADAL" clId="{015BEA6B-A1DE-49DC-B53B-3A6E46771428}" dt="2024-07-08T18:41:25.495" v="763" actId="26606"/>
          <ac:spMkLst>
            <pc:docMk/>
            <pc:sldMk cId="1555107021" sldId="295"/>
            <ac:spMk id="74" creationId="{2C46C4D6-C474-4E92-B52E-944C1118F7B6}"/>
          </ac:spMkLst>
        </pc:spChg>
        <pc:grpChg chg="del">
          <ac:chgData name="Matthew Weber" userId="cb8fa425-774b-40a7-b0f2-d5b57e79fa6f" providerId="ADAL" clId="{015BEA6B-A1DE-49DC-B53B-3A6E46771428}" dt="2024-07-08T18:41:17.023" v="761" actId="478"/>
          <ac:grpSpMkLst>
            <pc:docMk/>
            <pc:sldMk cId="1555107021" sldId="295"/>
            <ac:grpSpMk id="2" creationId="{0A337FB2-DF3B-B731-C1F7-31D8DB56A96C}"/>
          </ac:grpSpMkLst>
        </pc:grpChg>
        <pc:grpChg chg="add mod">
          <ac:chgData name="Matthew Weber" userId="cb8fa425-774b-40a7-b0f2-d5b57e79fa6f" providerId="ADAL" clId="{015BEA6B-A1DE-49DC-B53B-3A6E46771428}" dt="2024-07-08T18:41:25.495" v="763" actId="26606"/>
          <ac:grpSpMkLst>
            <pc:docMk/>
            <pc:sldMk cId="1555107021" sldId="295"/>
            <ac:grpSpMk id="7" creationId="{C2D81343-6B2E-6519-234B-2FACB979D5F7}"/>
          </ac:grpSpMkLst>
        </pc:grpChg>
        <pc:picChg chg="add mod">
          <ac:chgData name="Matthew Weber" userId="cb8fa425-774b-40a7-b0f2-d5b57e79fa6f" providerId="ADAL" clId="{015BEA6B-A1DE-49DC-B53B-3A6E46771428}" dt="2024-07-08T18:41:23.525" v="762"/>
          <ac:picMkLst>
            <pc:docMk/>
            <pc:sldMk cId="1555107021" sldId="295"/>
            <ac:picMk id="9" creationId="{AF22041C-2CA9-0D0E-BB10-5F390F3B576A}"/>
          </ac:picMkLst>
        </pc:picChg>
      </pc:sldChg>
      <pc:sldChg chg="addSp delSp modSp add mod">
        <pc:chgData name="Matthew Weber" userId="cb8fa425-774b-40a7-b0f2-d5b57e79fa6f" providerId="ADAL" clId="{015BEA6B-A1DE-49DC-B53B-3A6E46771428}" dt="2024-07-08T18:42:07.668" v="777" actId="26606"/>
        <pc:sldMkLst>
          <pc:docMk/>
          <pc:sldMk cId="1511229254" sldId="296"/>
        </pc:sldMkLst>
        <pc:spChg chg="add del">
          <ac:chgData name="Matthew Weber" userId="cb8fa425-774b-40a7-b0f2-d5b57e79fa6f" providerId="ADAL" clId="{015BEA6B-A1DE-49DC-B53B-3A6E46771428}" dt="2024-07-08T18:41:57.386" v="775" actId="478"/>
          <ac:spMkLst>
            <pc:docMk/>
            <pc:sldMk cId="1511229254" sldId="296"/>
            <ac:spMk id="3" creationId="{404AD80F-5D4B-5D68-4BA9-E3DCDAC30F09}"/>
          </ac:spMkLst>
        </pc:spChg>
        <pc:spChg chg="mod">
          <ac:chgData name="Matthew Weber" userId="cb8fa425-774b-40a7-b0f2-d5b57e79fa6f" providerId="ADAL" clId="{015BEA6B-A1DE-49DC-B53B-3A6E46771428}" dt="2024-07-08T18:41:51.664" v="772" actId="403"/>
          <ac:spMkLst>
            <pc:docMk/>
            <pc:sldMk cId="1511229254" sldId="296"/>
            <ac:spMk id="5" creationId="{9F2E546D-2D7F-EF7F-0E83-FF8F5B224DFF}"/>
          </ac:spMkLst>
        </pc:spChg>
        <pc:spChg chg="add mod">
          <ac:chgData name="Matthew Weber" userId="cb8fa425-774b-40a7-b0f2-d5b57e79fa6f" providerId="ADAL" clId="{015BEA6B-A1DE-49DC-B53B-3A6E46771428}" dt="2024-07-08T18:42:04.903" v="776"/>
          <ac:spMkLst>
            <pc:docMk/>
            <pc:sldMk cId="1511229254" sldId="296"/>
            <ac:spMk id="11" creationId="{F414B432-FE6D-F13D-31B3-D25CB7E23CEE}"/>
          </ac:spMkLst>
        </pc:spChg>
        <pc:spChg chg="del">
          <ac:chgData name="Matthew Weber" userId="cb8fa425-774b-40a7-b0f2-d5b57e79fa6f" providerId="ADAL" clId="{015BEA6B-A1DE-49DC-B53B-3A6E46771428}" dt="2024-07-08T18:42:07.668" v="777" actId="26606"/>
          <ac:spMkLst>
            <pc:docMk/>
            <pc:sldMk cId="1511229254" sldId="296"/>
            <ac:spMk id="72" creationId="{0E3596DD-156A-473E-9BB3-C6A29F7574E9}"/>
          </ac:spMkLst>
        </pc:spChg>
        <pc:spChg chg="del">
          <ac:chgData name="Matthew Weber" userId="cb8fa425-774b-40a7-b0f2-d5b57e79fa6f" providerId="ADAL" clId="{015BEA6B-A1DE-49DC-B53B-3A6E46771428}" dt="2024-07-08T18:42:07.668" v="777" actId="26606"/>
          <ac:spMkLst>
            <pc:docMk/>
            <pc:sldMk cId="1511229254" sldId="296"/>
            <ac:spMk id="74" creationId="{2C46C4D6-C474-4E92-B52E-944C1118F7B6}"/>
          </ac:spMkLst>
        </pc:spChg>
        <pc:spChg chg="add">
          <ac:chgData name="Matthew Weber" userId="cb8fa425-774b-40a7-b0f2-d5b57e79fa6f" providerId="ADAL" clId="{015BEA6B-A1DE-49DC-B53B-3A6E46771428}" dt="2024-07-08T18:42:07.668" v="777" actId="26606"/>
          <ac:spMkLst>
            <pc:docMk/>
            <pc:sldMk cId="1511229254" sldId="296"/>
            <ac:spMk id="79" creationId="{0E3596DD-156A-473E-9BB3-C6A29F7574E9}"/>
          </ac:spMkLst>
        </pc:spChg>
        <pc:spChg chg="add">
          <ac:chgData name="Matthew Weber" userId="cb8fa425-774b-40a7-b0f2-d5b57e79fa6f" providerId="ADAL" clId="{015BEA6B-A1DE-49DC-B53B-3A6E46771428}" dt="2024-07-08T18:42:07.668" v="777" actId="26606"/>
          <ac:spMkLst>
            <pc:docMk/>
            <pc:sldMk cId="1511229254" sldId="296"/>
            <ac:spMk id="81" creationId="{2C46C4D6-C474-4E92-B52E-944C1118F7B6}"/>
          </ac:spMkLst>
        </pc:spChg>
        <pc:grpChg chg="add mod">
          <ac:chgData name="Matthew Weber" userId="cb8fa425-774b-40a7-b0f2-d5b57e79fa6f" providerId="ADAL" clId="{015BEA6B-A1DE-49DC-B53B-3A6E46771428}" dt="2024-07-08T18:42:07.668" v="777" actId="26606"/>
          <ac:grpSpMkLst>
            <pc:docMk/>
            <pc:sldMk cId="1511229254" sldId="296"/>
            <ac:grpSpMk id="6" creationId="{6219FFB3-44AF-4B03-47B5-CA8513EA735E}"/>
          </ac:grpSpMkLst>
        </pc:grpChg>
        <pc:grpChg chg="del">
          <ac:chgData name="Matthew Weber" userId="cb8fa425-774b-40a7-b0f2-d5b57e79fa6f" providerId="ADAL" clId="{015BEA6B-A1DE-49DC-B53B-3A6E46771428}" dt="2024-07-08T18:41:54.669" v="773" actId="478"/>
          <ac:grpSpMkLst>
            <pc:docMk/>
            <pc:sldMk cId="1511229254" sldId="296"/>
            <ac:grpSpMk id="7" creationId="{C2D81343-6B2E-6519-234B-2FACB979D5F7}"/>
          </ac:grpSpMkLst>
        </pc:grpChg>
        <pc:grpChg chg="add mod">
          <ac:chgData name="Matthew Weber" userId="cb8fa425-774b-40a7-b0f2-d5b57e79fa6f" providerId="ADAL" clId="{015BEA6B-A1DE-49DC-B53B-3A6E46771428}" dt="2024-07-08T18:42:04.903" v="776"/>
          <ac:grpSpMkLst>
            <pc:docMk/>
            <pc:sldMk cId="1511229254" sldId="296"/>
            <ac:grpSpMk id="10" creationId="{48B709D7-D5B5-369F-1E57-89662CE068DF}"/>
          </ac:grpSpMkLst>
        </pc:grpChg>
        <pc:picChg chg="add mod">
          <ac:chgData name="Matthew Weber" userId="cb8fa425-774b-40a7-b0f2-d5b57e79fa6f" providerId="ADAL" clId="{015BEA6B-A1DE-49DC-B53B-3A6E46771428}" dt="2024-07-08T18:42:04.903" v="776"/>
          <ac:picMkLst>
            <pc:docMk/>
            <pc:sldMk cId="1511229254" sldId="296"/>
            <ac:picMk id="12" creationId="{C141F2EA-4C8B-447F-3DCD-49F1F8F2FF7E}"/>
          </ac:picMkLst>
        </pc:picChg>
        <pc:picChg chg="add mod">
          <ac:chgData name="Matthew Weber" userId="cb8fa425-774b-40a7-b0f2-d5b57e79fa6f" providerId="ADAL" clId="{015BEA6B-A1DE-49DC-B53B-3A6E46771428}" dt="2024-07-08T18:42:04.903" v="776"/>
          <ac:picMkLst>
            <pc:docMk/>
            <pc:sldMk cId="1511229254" sldId="296"/>
            <ac:picMk id="13" creationId="{832FFC66-A095-FBFB-6464-2F7A9E68E813}"/>
          </ac:picMkLst>
        </pc:picChg>
        <pc:cxnChg chg="add mod">
          <ac:chgData name="Matthew Weber" userId="cb8fa425-774b-40a7-b0f2-d5b57e79fa6f" providerId="ADAL" clId="{015BEA6B-A1DE-49DC-B53B-3A6E46771428}" dt="2024-07-08T18:42:04.903" v="776"/>
          <ac:cxnSpMkLst>
            <pc:docMk/>
            <pc:sldMk cId="1511229254" sldId="296"/>
            <ac:cxnSpMk id="14" creationId="{2868E13F-EDCA-576D-24BE-5BB7CA7AA48F}"/>
          </ac:cxnSpMkLst>
        </pc:cxnChg>
      </pc:sldChg>
      <pc:sldChg chg="addSp delSp modSp add mod">
        <pc:chgData name="Matthew Weber" userId="cb8fa425-774b-40a7-b0f2-d5b57e79fa6f" providerId="ADAL" clId="{015BEA6B-A1DE-49DC-B53B-3A6E46771428}" dt="2024-07-08T18:42:40.133" v="789" actId="26606"/>
        <pc:sldMkLst>
          <pc:docMk/>
          <pc:sldMk cId="790173155" sldId="297"/>
        </pc:sldMkLst>
        <pc:spChg chg="mod">
          <ac:chgData name="Matthew Weber" userId="cb8fa425-774b-40a7-b0f2-d5b57e79fa6f" providerId="ADAL" clId="{015BEA6B-A1DE-49DC-B53B-3A6E46771428}" dt="2024-07-08T18:42:40.133" v="789" actId="26606"/>
          <ac:spMkLst>
            <pc:docMk/>
            <pc:sldMk cId="790173155" sldId="297"/>
            <ac:spMk id="5" creationId="{9F2E546D-2D7F-EF7F-0E83-FF8F5B224DFF}"/>
          </ac:spMkLst>
        </pc:spChg>
        <pc:spChg chg="add mod">
          <ac:chgData name="Matthew Weber" userId="cb8fa425-774b-40a7-b0f2-d5b57e79fa6f" providerId="ADAL" clId="{015BEA6B-A1DE-49DC-B53B-3A6E46771428}" dt="2024-07-08T18:42:38.586" v="788"/>
          <ac:spMkLst>
            <pc:docMk/>
            <pc:sldMk cId="790173155" sldId="297"/>
            <ac:spMk id="7" creationId="{3DC0166B-EAAD-DFA8-8490-DAFEAD836675}"/>
          </ac:spMkLst>
        </pc:spChg>
        <pc:spChg chg="del">
          <ac:chgData name="Matthew Weber" userId="cb8fa425-774b-40a7-b0f2-d5b57e79fa6f" providerId="ADAL" clId="{015BEA6B-A1DE-49DC-B53B-3A6E46771428}" dt="2024-07-08T18:42:40.133" v="789" actId="26606"/>
          <ac:spMkLst>
            <pc:docMk/>
            <pc:sldMk cId="790173155" sldId="297"/>
            <ac:spMk id="79" creationId="{0E3596DD-156A-473E-9BB3-C6A29F7574E9}"/>
          </ac:spMkLst>
        </pc:spChg>
        <pc:spChg chg="del">
          <ac:chgData name="Matthew Weber" userId="cb8fa425-774b-40a7-b0f2-d5b57e79fa6f" providerId="ADAL" clId="{015BEA6B-A1DE-49DC-B53B-3A6E46771428}" dt="2024-07-08T18:42:40.133" v="789" actId="26606"/>
          <ac:spMkLst>
            <pc:docMk/>
            <pc:sldMk cId="790173155" sldId="297"/>
            <ac:spMk id="81" creationId="{2C46C4D6-C474-4E92-B52E-944C1118F7B6}"/>
          </ac:spMkLst>
        </pc:spChg>
        <pc:spChg chg="add">
          <ac:chgData name="Matthew Weber" userId="cb8fa425-774b-40a7-b0f2-d5b57e79fa6f" providerId="ADAL" clId="{015BEA6B-A1DE-49DC-B53B-3A6E46771428}" dt="2024-07-08T18:42:40.133" v="789" actId="26606"/>
          <ac:spMkLst>
            <pc:docMk/>
            <pc:sldMk cId="790173155" sldId="297"/>
            <ac:spMk id="86" creationId="{0E3596DD-156A-473E-9BB3-C6A29F7574E9}"/>
          </ac:spMkLst>
        </pc:spChg>
        <pc:spChg chg="add">
          <ac:chgData name="Matthew Weber" userId="cb8fa425-774b-40a7-b0f2-d5b57e79fa6f" providerId="ADAL" clId="{015BEA6B-A1DE-49DC-B53B-3A6E46771428}" dt="2024-07-08T18:42:40.133" v="789" actId="26606"/>
          <ac:spMkLst>
            <pc:docMk/>
            <pc:sldMk cId="790173155" sldId="297"/>
            <ac:spMk id="88" creationId="{2C46C4D6-C474-4E92-B52E-944C1118F7B6}"/>
          </ac:spMkLst>
        </pc:spChg>
        <pc:grpChg chg="add mod">
          <ac:chgData name="Matthew Weber" userId="cb8fa425-774b-40a7-b0f2-d5b57e79fa6f" providerId="ADAL" clId="{015BEA6B-A1DE-49DC-B53B-3A6E46771428}" dt="2024-07-08T18:42:40.133" v="789" actId="26606"/>
          <ac:grpSpMkLst>
            <pc:docMk/>
            <pc:sldMk cId="790173155" sldId="297"/>
            <ac:grpSpMk id="2" creationId="{7F5C5C86-F867-8C42-D89E-D15B6165FE68}"/>
          </ac:grpSpMkLst>
        </pc:grpChg>
        <pc:grpChg chg="del">
          <ac:chgData name="Matthew Weber" userId="cb8fa425-774b-40a7-b0f2-d5b57e79fa6f" providerId="ADAL" clId="{015BEA6B-A1DE-49DC-B53B-3A6E46771428}" dt="2024-07-08T18:42:32.676" v="787" actId="478"/>
          <ac:grpSpMkLst>
            <pc:docMk/>
            <pc:sldMk cId="790173155" sldId="297"/>
            <ac:grpSpMk id="6" creationId="{6219FFB3-44AF-4B03-47B5-CA8513EA735E}"/>
          </ac:grpSpMkLst>
        </pc:grpChg>
        <pc:picChg chg="add mod">
          <ac:chgData name="Matthew Weber" userId="cb8fa425-774b-40a7-b0f2-d5b57e79fa6f" providerId="ADAL" clId="{015BEA6B-A1DE-49DC-B53B-3A6E46771428}" dt="2024-07-08T18:42:38.586" v="788"/>
          <ac:picMkLst>
            <pc:docMk/>
            <pc:sldMk cId="790173155" sldId="297"/>
            <ac:picMk id="3" creationId="{4743D90A-0E5F-B304-2F66-DE24D46EFD54}"/>
          </ac:picMkLst>
        </pc:picChg>
      </pc:sldChg>
      <pc:sldChg chg="addSp delSp modSp add mod">
        <pc:chgData name="Matthew Weber" userId="cb8fa425-774b-40a7-b0f2-d5b57e79fa6f" providerId="ADAL" clId="{015BEA6B-A1DE-49DC-B53B-3A6E46771428}" dt="2024-07-08T18:43:17.205" v="799" actId="26606"/>
        <pc:sldMkLst>
          <pc:docMk/>
          <pc:sldMk cId="1005556433" sldId="298"/>
        </pc:sldMkLst>
        <pc:spChg chg="mod">
          <ac:chgData name="Matthew Weber" userId="cb8fa425-774b-40a7-b0f2-d5b57e79fa6f" providerId="ADAL" clId="{015BEA6B-A1DE-49DC-B53B-3A6E46771428}" dt="2024-07-08T18:43:05.793" v="795" actId="403"/>
          <ac:spMkLst>
            <pc:docMk/>
            <pc:sldMk cId="1005556433" sldId="298"/>
            <ac:spMk id="5" creationId="{9F2E546D-2D7F-EF7F-0E83-FF8F5B224DFF}"/>
          </ac:spMkLst>
        </pc:spChg>
        <pc:spChg chg="add mod">
          <ac:chgData name="Matthew Weber" userId="cb8fa425-774b-40a7-b0f2-d5b57e79fa6f" providerId="ADAL" clId="{015BEA6B-A1DE-49DC-B53B-3A6E46771428}" dt="2024-07-08T18:43:15.509" v="797"/>
          <ac:spMkLst>
            <pc:docMk/>
            <pc:sldMk cId="1005556433" sldId="298"/>
            <ac:spMk id="9" creationId="{557421CA-4E5F-5712-1472-309450157DC3}"/>
          </ac:spMkLst>
        </pc:spChg>
        <pc:spChg chg="del">
          <ac:chgData name="Matthew Weber" userId="cb8fa425-774b-40a7-b0f2-d5b57e79fa6f" providerId="ADAL" clId="{015BEA6B-A1DE-49DC-B53B-3A6E46771428}" dt="2024-07-08T18:43:17.205" v="799" actId="26606"/>
          <ac:spMkLst>
            <pc:docMk/>
            <pc:sldMk cId="1005556433" sldId="298"/>
            <ac:spMk id="86" creationId="{0E3596DD-156A-473E-9BB3-C6A29F7574E9}"/>
          </ac:spMkLst>
        </pc:spChg>
        <pc:spChg chg="del">
          <ac:chgData name="Matthew Weber" userId="cb8fa425-774b-40a7-b0f2-d5b57e79fa6f" providerId="ADAL" clId="{015BEA6B-A1DE-49DC-B53B-3A6E46771428}" dt="2024-07-08T18:43:17.205" v="799" actId="26606"/>
          <ac:spMkLst>
            <pc:docMk/>
            <pc:sldMk cId="1005556433" sldId="298"/>
            <ac:spMk id="88" creationId="{2C46C4D6-C474-4E92-B52E-944C1118F7B6}"/>
          </ac:spMkLst>
        </pc:spChg>
        <pc:spChg chg="add">
          <ac:chgData name="Matthew Weber" userId="cb8fa425-774b-40a7-b0f2-d5b57e79fa6f" providerId="ADAL" clId="{015BEA6B-A1DE-49DC-B53B-3A6E46771428}" dt="2024-07-08T18:43:17.205" v="799" actId="26606"/>
          <ac:spMkLst>
            <pc:docMk/>
            <pc:sldMk cId="1005556433" sldId="298"/>
            <ac:spMk id="93" creationId="{0E3596DD-156A-473E-9BB3-C6A29F7574E9}"/>
          </ac:spMkLst>
        </pc:spChg>
        <pc:spChg chg="add">
          <ac:chgData name="Matthew Weber" userId="cb8fa425-774b-40a7-b0f2-d5b57e79fa6f" providerId="ADAL" clId="{015BEA6B-A1DE-49DC-B53B-3A6E46771428}" dt="2024-07-08T18:43:17.205" v="799" actId="26606"/>
          <ac:spMkLst>
            <pc:docMk/>
            <pc:sldMk cId="1005556433" sldId="298"/>
            <ac:spMk id="95" creationId="{2C46C4D6-C474-4E92-B52E-944C1118F7B6}"/>
          </ac:spMkLst>
        </pc:spChg>
        <pc:grpChg chg="del">
          <ac:chgData name="Matthew Weber" userId="cb8fa425-774b-40a7-b0f2-d5b57e79fa6f" providerId="ADAL" clId="{015BEA6B-A1DE-49DC-B53B-3A6E46771428}" dt="2024-07-08T18:43:09.918" v="796" actId="478"/>
          <ac:grpSpMkLst>
            <pc:docMk/>
            <pc:sldMk cId="1005556433" sldId="298"/>
            <ac:grpSpMk id="2" creationId="{7F5C5C86-F867-8C42-D89E-D15B6165FE68}"/>
          </ac:grpSpMkLst>
        </pc:grpChg>
        <pc:grpChg chg="add mod">
          <ac:chgData name="Matthew Weber" userId="cb8fa425-774b-40a7-b0f2-d5b57e79fa6f" providerId="ADAL" clId="{015BEA6B-A1DE-49DC-B53B-3A6E46771428}" dt="2024-07-08T18:43:17.205" v="799" actId="26606"/>
          <ac:grpSpMkLst>
            <pc:docMk/>
            <pc:sldMk cId="1005556433" sldId="298"/>
            <ac:grpSpMk id="6" creationId="{E36FDA6D-DF1C-CA86-27D1-407B4925765D}"/>
          </ac:grpSpMkLst>
        </pc:grpChg>
        <pc:picChg chg="add mod">
          <ac:chgData name="Matthew Weber" userId="cb8fa425-774b-40a7-b0f2-d5b57e79fa6f" providerId="ADAL" clId="{015BEA6B-A1DE-49DC-B53B-3A6E46771428}" dt="2024-07-08T18:43:15.509" v="797"/>
          <ac:picMkLst>
            <pc:docMk/>
            <pc:sldMk cId="1005556433" sldId="298"/>
            <ac:picMk id="8" creationId="{35ACE9D3-2C69-CB9A-060B-BBFE062239A3}"/>
          </ac:picMkLst>
        </pc:picChg>
      </pc:sldChg>
      <pc:sldChg chg="delSp modSp add mod">
        <pc:chgData name="Matthew Weber" userId="cb8fa425-774b-40a7-b0f2-d5b57e79fa6f" providerId="ADAL" clId="{015BEA6B-A1DE-49DC-B53B-3A6E46771428}" dt="2024-07-08T18:43:39.577" v="808" actId="478"/>
        <pc:sldMkLst>
          <pc:docMk/>
          <pc:sldMk cId="287232832" sldId="299"/>
        </pc:sldMkLst>
        <pc:spChg chg="mod">
          <ac:chgData name="Matthew Weber" userId="cb8fa425-774b-40a7-b0f2-d5b57e79fa6f" providerId="ADAL" clId="{015BEA6B-A1DE-49DC-B53B-3A6E46771428}" dt="2024-07-08T18:43:37.732" v="807" actId="403"/>
          <ac:spMkLst>
            <pc:docMk/>
            <pc:sldMk cId="287232832" sldId="299"/>
            <ac:spMk id="5" creationId="{9F2E546D-2D7F-EF7F-0E83-FF8F5B224DFF}"/>
          </ac:spMkLst>
        </pc:spChg>
        <pc:grpChg chg="del">
          <ac:chgData name="Matthew Weber" userId="cb8fa425-774b-40a7-b0f2-d5b57e79fa6f" providerId="ADAL" clId="{015BEA6B-A1DE-49DC-B53B-3A6E46771428}" dt="2024-07-08T18:43:39.577" v="808" actId="478"/>
          <ac:grpSpMkLst>
            <pc:docMk/>
            <pc:sldMk cId="287232832" sldId="299"/>
            <ac:grpSpMk id="6" creationId="{E36FDA6D-DF1C-CA86-27D1-407B4925765D}"/>
          </ac:grpSpMkLst>
        </pc:grpChg>
      </pc:sldChg>
      <pc:sldChg chg="addSp modSp add mod">
        <pc:chgData name="Matthew Weber" userId="cb8fa425-774b-40a7-b0f2-d5b57e79fa6f" providerId="ADAL" clId="{015BEA6B-A1DE-49DC-B53B-3A6E46771428}" dt="2024-07-08T18:45:35.440" v="820" actId="20577"/>
        <pc:sldMkLst>
          <pc:docMk/>
          <pc:sldMk cId="3637431155" sldId="300"/>
        </pc:sldMkLst>
        <pc:spChg chg="mod">
          <ac:chgData name="Matthew Weber" userId="cb8fa425-774b-40a7-b0f2-d5b57e79fa6f" providerId="ADAL" clId="{015BEA6B-A1DE-49DC-B53B-3A6E46771428}" dt="2024-07-08T18:45:16.462" v="814" actId="20577"/>
          <ac:spMkLst>
            <pc:docMk/>
            <pc:sldMk cId="3637431155" sldId="300"/>
            <ac:spMk id="5" creationId="{9F2E546D-2D7F-EF7F-0E83-FF8F5B224DFF}"/>
          </ac:spMkLst>
        </pc:spChg>
        <pc:spChg chg="add mod">
          <ac:chgData name="Matthew Weber" userId="cb8fa425-774b-40a7-b0f2-d5b57e79fa6f" providerId="ADAL" clId="{015BEA6B-A1DE-49DC-B53B-3A6E46771428}" dt="2024-07-08T18:45:26.369" v="815"/>
          <ac:spMkLst>
            <pc:docMk/>
            <pc:sldMk cId="3637431155" sldId="300"/>
            <ac:spMk id="7" creationId="{BC42FE75-72F5-CED1-AA12-1D56B634720C}"/>
          </ac:spMkLst>
        </pc:spChg>
        <pc:spChg chg="add mod">
          <ac:chgData name="Matthew Weber" userId="cb8fa425-774b-40a7-b0f2-d5b57e79fa6f" providerId="ADAL" clId="{015BEA6B-A1DE-49DC-B53B-3A6E46771428}" dt="2024-07-08T18:45:26.369" v="815"/>
          <ac:spMkLst>
            <pc:docMk/>
            <pc:sldMk cId="3637431155" sldId="300"/>
            <ac:spMk id="8" creationId="{32B23556-8A99-E269-86CA-0C1E4A57ED2D}"/>
          </ac:spMkLst>
        </pc:spChg>
        <pc:spChg chg="add mod">
          <ac:chgData name="Matthew Weber" userId="cb8fa425-774b-40a7-b0f2-d5b57e79fa6f" providerId="ADAL" clId="{015BEA6B-A1DE-49DC-B53B-3A6E46771428}" dt="2024-07-08T18:45:35.440" v="820" actId="20577"/>
          <ac:spMkLst>
            <pc:docMk/>
            <pc:sldMk cId="3637431155" sldId="300"/>
            <ac:spMk id="10" creationId="{574EF1FA-3401-6874-3334-5AC9B6E745A9}"/>
          </ac:spMkLst>
        </pc:spChg>
        <pc:spChg chg="add mod">
          <ac:chgData name="Matthew Weber" userId="cb8fa425-774b-40a7-b0f2-d5b57e79fa6f" providerId="ADAL" clId="{015BEA6B-A1DE-49DC-B53B-3A6E46771428}" dt="2024-07-08T18:45:30.766" v="818" actId="20577"/>
          <ac:spMkLst>
            <pc:docMk/>
            <pc:sldMk cId="3637431155" sldId="300"/>
            <ac:spMk id="12" creationId="{30C58806-0866-CDEA-C735-F32A48120E3A}"/>
          </ac:spMkLst>
        </pc:spChg>
        <pc:grpChg chg="add mod">
          <ac:chgData name="Matthew Weber" userId="cb8fa425-774b-40a7-b0f2-d5b57e79fa6f" providerId="ADAL" clId="{015BEA6B-A1DE-49DC-B53B-3A6E46771428}" dt="2024-07-08T18:45:28.326" v="816" actId="1076"/>
          <ac:grpSpMkLst>
            <pc:docMk/>
            <pc:sldMk cId="3637431155" sldId="300"/>
            <ac:grpSpMk id="2" creationId="{D8689D45-E837-E92D-4A3E-FED1141D5305}"/>
          </ac:grpSpMkLst>
        </pc:grpChg>
        <pc:grpChg chg="add mod">
          <ac:chgData name="Matthew Weber" userId="cb8fa425-774b-40a7-b0f2-d5b57e79fa6f" providerId="ADAL" clId="{015BEA6B-A1DE-49DC-B53B-3A6E46771428}" dt="2024-07-08T18:45:26.369" v="815"/>
          <ac:grpSpMkLst>
            <pc:docMk/>
            <pc:sldMk cId="3637431155" sldId="300"/>
            <ac:grpSpMk id="3" creationId="{FF2B1F79-02A5-8A30-7540-CFB40BC03C3E}"/>
          </ac:grpSpMkLst>
        </pc:grpChg>
        <pc:grpChg chg="add mod">
          <ac:chgData name="Matthew Weber" userId="cb8fa425-774b-40a7-b0f2-d5b57e79fa6f" providerId="ADAL" clId="{015BEA6B-A1DE-49DC-B53B-3A6E46771428}" dt="2024-07-08T18:45:26.369" v="815"/>
          <ac:grpSpMkLst>
            <pc:docMk/>
            <pc:sldMk cId="3637431155" sldId="300"/>
            <ac:grpSpMk id="6" creationId="{2E45CC5A-4412-57CB-C135-AD057B5D822A}"/>
          </ac:grpSpMkLst>
        </pc:grpChg>
        <pc:picChg chg="add mod">
          <ac:chgData name="Matthew Weber" userId="cb8fa425-774b-40a7-b0f2-d5b57e79fa6f" providerId="ADAL" clId="{015BEA6B-A1DE-49DC-B53B-3A6E46771428}" dt="2024-07-08T18:45:26.369" v="815"/>
          <ac:picMkLst>
            <pc:docMk/>
            <pc:sldMk cId="3637431155" sldId="300"/>
            <ac:picMk id="9" creationId="{B6AD8460-6B4B-CCA2-D79A-87E145C73638}"/>
          </ac:picMkLst>
        </pc:picChg>
        <pc:picChg chg="add mod">
          <ac:chgData name="Matthew Weber" userId="cb8fa425-774b-40a7-b0f2-d5b57e79fa6f" providerId="ADAL" clId="{015BEA6B-A1DE-49DC-B53B-3A6E46771428}" dt="2024-07-08T18:45:26.369" v="815"/>
          <ac:picMkLst>
            <pc:docMk/>
            <pc:sldMk cId="3637431155" sldId="300"/>
            <ac:picMk id="11" creationId="{4A02C8D2-3D9A-F133-5121-72A11F70EF79}"/>
          </ac:picMkLst>
        </pc:picChg>
      </pc:sldChg>
      <pc:sldChg chg="addSp delSp modSp add mod">
        <pc:chgData name="Matthew Weber" userId="cb8fa425-774b-40a7-b0f2-d5b57e79fa6f" providerId="ADAL" clId="{015BEA6B-A1DE-49DC-B53B-3A6E46771428}" dt="2024-07-08T18:46:21.941" v="837" actId="14100"/>
        <pc:sldMkLst>
          <pc:docMk/>
          <pc:sldMk cId="365606244" sldId="301"/>
        </pc:sldMkLst>
        <pc:spChg chg="mod">
          <ac:chgData name="Matthew Weber" userId="cb8fa425-774b-40a7-b0f2-d5b57e79fa6f" providerId="ADAL" clId="{015BEA6B-A1DE-49DC-B53B-3A6E46771428}" dt="2024-07-08T18:46:09.482" v="832" actId="20577"/>
          <ac:spMkLst>
            <pc:docMk/>
            <pc:sldMk cId="365606244" sldId="301"/>
            <ac:spMk id="5" creationId="{9F2E546D-2D7F-EF7F-0E83-FF8F5B224DFF}"/>
          </ac:spMkLst>
        </pc:spChg>
        <pc:spChg chg="add mod">
          <ac:chgData name="Matthew Weber" userId="cb8fa425-774b-40a7-b0f2-d5b57e79fa6f" providerId="ADAL" clId="{015BEA6B-A1DE-49DC-B53B-3A6E46771428}" dt="2024-07-08T18:46:11.783" v="833"/>
          <ac:spMkLst>
            <pc:docMk/>
            <pc:sldMk cId="365606244" sldId="301"/>
            <ac:spMk id="15" creationId="{8D4E8CA2-5148-BD2C-B183-65C7B45CF565}"/>
          </ac:spMkLst>
        </pc:spChg>
        <pc:spChg chg="add mod">
          <ac:chgData name="Matthew Weber" userId="cb8fa425-774b-40a7-b0f2-d5b57e79fa6f" providerId="ADAL" clId="{015BEA6B-A1DE-49DC-B53B-3A6E46771428}" dt="2024-07-08T18:46:21.941" v="837" actId="14100"/>
          <ac:spMkLst>
            <pc:docMk/>
            <pc:sldMk cId="365606244" sldId="301"/>
            <ac:spMk id="16" creationId="{9A416C6F-14B0-6E91-3D9D-10A2511A7575}"/>
          </ac:spMkLst>
        </pc:spChg>
        <pc:spChg chg="del">
          <ac:chgData name="Matthew Weber" userId="cb8fa425-774b-40a7-b0f2-d5b57e79fa6f" providerId="ADAL" clId="{015BEA6B-A1DE-49DC-B53B-3A6E46771428}" dt="2024-07-08T18:46:18.687" v="836" actId="26606"/>
          <ac:spMkLst>
            <pc:docMk/>
            <pc:sldMk cId="365606244" sldId="301"/>
            <ac:spMk id="93" creationId="{0E3596DD-156A-473E-9BB3-C6A29F7574E9}"/>
          </ac:spMkLst>
        </pc:spChg>
        <pc:spChg chg="del">
          <ac:chgData name="Matthew Weber" userId="cb8fa425-774b-40a7-b0f2-d5b57e79fa6f" providerId="ADAL" clId="{015BEA6B-A1DE-49DC-B53B-3A6E46771428}" dt="2024-07-08T18:46:18.687" v="836" actId="26606"/>
          <ac:spMkLst>
            <pc:docMk/>
            <pc:sldMk cId="365606244" sldId="301"/>
            <ac:spMk id="95" creationId="{2C46C4D6-C474-4E92-B52E-944C1118F7B6}"/>
          </ac:spMkLst>
        </pc:spChg>
        <pc:spChg chg="add">
          <ac:chgData name="Matthew Weber" userId="cb8fa425-774b-40a7-b0f2-d5b57e79fa6f" providerId="ADAL" clId="{015BEA6B-A1DE-49DC-B53B-3A6E46771428}" dt="2024-07-08T18:46:18.687" v="836" actId="26606"/>
          <ac:spMkLst>
            <pc:docMk/>
            <pc:sldMk cId="365606244" sldId="301"/>
            <ac:spMk id="100" creationId="{0E3596DD-156A-473E-9BB3-C6A29F7574E9}"/>
          </ac:spMkLst>
        </pc:spChg>
        <pc:spChg chg="add">
          <ac:chgData name="Matthew Weber" userId="cb8fa425-774b-40a7-b0f2-d5b57e79fa6f" providerId="ADAL" clId="{015BEA6B-A1DE-49DC-B53B-3A6E46771428}" dt="2024-07-08T18:46:18.687" v="836" actId="26606"/>
          <ac:spMkLst>
            <pc:docMk/>
            <pc:sldMk cId="365606244" sldId="301"/>
            <ac:spMk id="102" creationId="{2C46C4D6-C474-4E92-B52E-944C1118F7B6}"/>
          </ac:spMkLst>
        </pc:spChg>
        <pc:grpChg chg="del">
          <ac:chgData name="Matthew Weber" userId="cb8fa425-774b-40a7-b0f2-d5b57e79fa6f" providerId="ADAL" clId="{015BEA6B-A1DE-49DC-B53B-3A6E46771428}" dt="2024-07-08T18:46:02.089" v="830" actId="478"/>
          <ac:grpSpMkLst>
            <pc:docMk/>
            <pc:sldMk cId="365606244" sldId="301"/>
            <ac:grpSpMk id="2" creationId="{D8689D45-E837-E92D-4A3E-FED1141D5305}"/>
          </ac:grpSpMkLst>
        </pc:grpChg>
        <pc:grpChg chg="add mod">
          <ac:chgData name="Matthew Weber" userId="cb8fa425-774b-40a7-b0f2-d5b57e79fa6f" providerId="ADAL" clId="{015BEA6B-A1DE-49DC-B53B-3A6E46771428}" dt="2024-07-08T18:46:18.687" v="836" actId="26606"/>
          <ac:grpSpMkLst>
            <pc:docMk/>
            <pc:sldMk cId="365606244" sldId="301"/>
            <ac:grpSpMk id="13" creationId="{E760AED9-F32A-3A12-8BFC-76BAF440EC0A}"/>
          </ac:grpSpMkLst>
        </pc:grpChg>
        <pc:grpChg chg="add mod">
          <ac:chgData name="Matthew Weber" userId="cb8fa425-774b-40a7-b0f2-d5b57e79fa6f" providerId="ADAL" clId="{015BEA6B-A1DE-49DC-B53B-3A6E46771428}" dt="2024-07-08T18:46:11.783" v="833"/>
          <ac:grpSpMkLst>
            <pc:docMk/>
            <pc:sldMk cId="365606244" sldId="301"/>
            <ac:grpSpMk id="14" creationId="{C1789BCF-729C-592E-C954-AD61C14D48F8}"/>
          </ac:grpSpMkLst>
        </pc:grpChg>
        <pc:picChg chg="add mod">
          <ac:chgData name="Matthew Weber" userId="cb8fa425-774b-40a7-b0f2-d5b57e79fa6f" providerId="ADAL" clId="{015BEA6B-A1DE-49DC-B53B-3A6E46771428}" dt="2024-07-08T18:46:11.783" v="833"/>
          <ac:picMkLst>
            <pc:docMk/>
            <pc:sldMk cId="365606244" sldId="301"/>
            <ac:picMk id="17" creationId="{B0B2F534-A067-0497-8AE0-681DF12D9FB1}"/>
          </ac:picMkLst>
        </pc:picChg>
      </pc:sldChg>
      <pc:sldChg chg="addSp delSp modSp add mod">
        <pc:chgData name="Matthew Weber" userId="cb8fa425-774b-40a7-b0f2-d5b57e79fa6f" providerId="ADAL" clId="{015BEA6B-A1DE-49DC-B53B-3A6E46771428}" dt="2024-07-08T18:47:22.065" v="852" actId="14100"/>
        <pc:sldMkLst>
          <pc:docMk/>
          <pc:sldMk cId="636388638" sldId="302"/>
        </pc:sldMkLst>
        <pc:spChg chg="mod">
          <ac:chgData name="Matthew Weber" userId="cb8fa425-774b-40a7-b0f2-d5b57e79fa6f" providerId="ADAL" clId="{015BEA6B-A1DE-49DC-B53B-3A6E46771428}" dt="2024-07-08T18:46:52.433" v="845" actId="403"/>
          <ac:spMkLst>
            <pc:docMk/>
            <pc:sldMk cId="636388638" sldId="302"/>
            <ac:spMk id="5" creationId="{9F2E546D-2D7F-EF7F-0E83-FF8F5B224DFF}"/>
          </ac:spMkLst>
        </pc:spChg>
        <pc:spChg chg="add mod">
          <ac:chgData name="Matthew Weber" userId="cb8fa425-774b-40a7-b0f2-d5b57e79fa6f" providerId="ADAL" clId="{015BEA6B-A1DE-49DC-B53B-3A6E46771428}" dt="2024-07-08T18:47:01.611" v="847"/>
          <ac:spMkLst>
            <pc:docMk/>
            <pc:sldMk cId="636388638" sldId="302"/>
            <ac:spMk id="6" creationId="{4C65FCBE-4D90-B07B-1FE3-08F67536D08D}"/>
          </ac:spMkLst>
        </pc:spChg>
        <pc:spChg chg="add mod">
          <ac:chgData name="Matthew Weber" userId="cb8fa425-774b-40a7-b0f2-d5b57e79fa6f" providerId="ADAL" clId="{015BEA6B-A1DE-49DC-B53B-3A6E46771428}" dt="2024-07-08T18:47:06.740" v="850" actId="20577"/>
          <ac:spMkLst>
            <pc:docMk/>
            <pc:sldMk cId="636388638" sldId="302"/>
            <ac:spMk id="8" creationId="{FDD62F0A-DB7C-B75F-3450-A1C730CD6AC9}"/>
          </ac:spMkLst>
        </pc:spChg>
        <pc:grpChg chg="add mod">
          <ac:chgData name="Matthew Weber" userId="cb8fa425-774b-40a7-b0f2-d5b57e79fa6f" providerId="ADAL" clId="{015BEA6B-A1DE-49DC-B53B-3A6E46771428}" dt="2024-07-08T18:47:22.065" v="852" actId="14100"/>
          <ac:grpSpMkLst>
            <pc:docMk/>
            <pc:sldMk cId="636388638" sldId="302"/>
            <ac:grpSpMk id="2" creationId="{74DA1D63-FEE4-AF50-30C3-8B301DFE079C}"/>
          </ac:grpSpMkLst>
        </pc:grpChg>
        <pc:grpChg chg="add mod">
          <ac:chgData name="Matthew Weber" userId="cb8fa425-774b-40a7-b0f2-d5b57e79fa6f" providerId="ADAL" clId="{015BEA6B-A1DE-49DC-B53B-3A6E46771428}" dt="2024-07-08T18:47:01.611" v="847"/>
          <ac:grpSpMkLst>
            <pc:docMk/>
            <pc:sldMk cId="636388638" sldId="302"/>
            <ac:grpSpMk id="3" creationId="{79339BC0-6DF2-FEA4-020A-3AD75CB5A7C7}"/>
          </ac:grpSpMkLst>
        </pc:grpChg>
        <pc:grpChg chg="del">
          <ac:chgData name="Matthew Weber" userId="cb8fa425-774b-40a7-b0f2-d5b57e79fa6f" providerId="ADAL" clId="{015BEA6B-A1DE-49DC-B53B-3A6E46771428}" dt="2024-07-08T18:46:54.876" v="846" actId="478"/>
          <ac:grpSpMkLst>
            <pc:docMk/>
            <pc:sldMk cId="636388638" sldId="302"/>
            <ac:grpSpMk id="13" creationId="{E760AED9-F32A-3A12-8BFC-76BAF440EC0A}"/>
          </ac:grpSpMkLst>
        </pc:grpChg>
        <pc:picChg chg="add mod">
          <ac:chgData name="Matthew Weber" userId="cb8fa425-774b-40a7-b0f2-d5b57e79fa6f" providerId="ADAL" clId="{015BEA6B-A1DE-49DC-B53B-3A6E46771428}" dt="2024-07-08T18:47:01.611" v="847"/>
          <ac:picMkLst>
            <pc:docMk/>
            <pc:sldMk cId="636388638" sldId="302"/>
            <ac:picMk id="7" creationId="{82482ADA-C8D8-7C8C-6739-161537F288E9}"/>
          </ac:picMkLst>
        </pc:picChg>
      </pc:sldChg>
      <pc:sldChg chg="addSp delSp modSp add mod">
        <pc:chgData name="Matthew Weber" userId="cb8fa425-774b-40a7-b0f2-d5b57e79fa6f" providerId="ADAL" clId="{015BEA6B-A1DE-49DC-B53B-3A6E46771428}" dt="2024-07-08T18:49:34.404" v="887" actId="20577"/>
        <pc:sldMkLst>
          <pc:docMk/>
          <pc:sldMk cId="1882754448" sldId="303"/>
        </pc:sldMkLst>
        <pc:spChg chg="mod">
          <ac:chgData name="Matthew Weber" userId="cb8fa425-774b-40a7-b0f2-d5b57e79fa6f" providerId="ADAL" clId="{015BEA6B-A1DE-49DC-B53B-3A6E46771428}" dt="2024-07-08T18:48:23.025" v="873" actId="20577"/>
          <ac:spMkLst>
            <pc:docMk/>
            <pc:sldMk cId="1882754448" sldId="303"/>
            <ac:spMk id="5" creationId="{9F2E546D-2D7F-EF7F-0E83-FF8F5B224DFF}"/>
          </ac:spMkLst>
        </pc:spChg>
        <pc:spChg chg="add mod">
          <ac:chgData name="Matthew Weber" userId="cb8fa425-774b-40a7-b0f2-d5b57e79fa6f" providerId="ADAL" clId="{015BEA6B-A1DE-49DC-B53B-3A6E46771428}" dt="2024-07-08T18:48:31.583" v="874"/>
          <ac:spMkLst>
            <pc:docMk/>
            <pc:sldMk cId="1882754448" sldId="303"/>
            <ac:spMk id="11" creationId="{1550568D-663F-A116-0906-F7A60ACE4451}"/>
          </ac:spMkLst>
        </pc:spChg>
        <pc:spChg chg="add mod">
          <ac:chgData name="Matthew Weber" userId="cb8fa425-774b-40a7-b0f2-d5b57e79fa6f" providerId="ADAL" clId="{015BEA6B-A1DE-49DC-B53B-3A6E46771428}" dt="2024-07-08T18:49:34.404" v="887" actId="20577"/>
          <ac:spMkLst>
            <pc:docMk/>
            <pc:sldMk cId="1882754448" sldId="303"/>
            <ac:spMk id="12" creationId="{04404C05-616B-BE56-216E-5DFE0FD3277F}"/>
          </ac:spMkLst>
        </pc:spChg>
        <pc:grpChg chg="del">
          <ac:chgData name="Matthew Weber" userId="cb8fa425-774b-40a7-b0f2-d5b57e79fa6f" providerId="ADAL" clId="{015BEA6B-A1DE-49DC-B53B-3A6E46771428}" dt="2024-07-08T18:48:19.805" v="871" actId="478"/>
          <ac:grpSpMkLst>
            <pc:docMk/>
            <pc:sldMk cId="1882754448" sldId="303"/>
            <ac:grpSpMk id="2" creationId="{74DA1D63-FEE4-AF50-30C3-8B301DFE079C}"/>
          </ac:grpSpMkLst>
        </pc:grpChg>
        <pc:grpChg chg="add mod">
          <ac:chgData name="Matthew Weber" userId="cb8fa425-774b-40a7-b0f2-d5b57e79fa6f" providerId="ADAL" clId="{015BEA6B-A1DE-49DC-B53B-3A6E46771428}" dt="2024-07-08T18:48:33.443" v="875" actId="1076"/>
          <ac:grpSpMkLst>
            <pc:docMk/>
            <pc:sldMk cId="1882754448" sldId="303"/>
            <ac:grpSpMk id="9" creationId="{9A74CE09-C720-8B68-9D51-7B4A9C399EE4}"/>
          </ac:grpSpMkLst>
        </pc:grpChg>
        <pc:grpChg chg="add mod">
          <ac:chgData name="Matthew Weber" userId="cb8fa425-774b-40a7-b0f2-d5b57e79fa6f" providerId="ADAL" clId="{015BEA6B-A1DE-49DC-B53B-3A6E46771428}" dt="2024-07-08T18:48:31.583" v="874"/>
          <ac:grpSpMkLst>
            <pc:docMk/>
            <pc:sldMk cId="1882754448" sldId="303"/>
            <ac:grpSpMk id="10" creationId="{06575EF0-78F3-4930-E70F-46BCA00C1422}"/>
          </ac:grpSpMkLst>
        </pc:grpChg>
        <pc:picChg chg="add mod">
          <ac:chgData name="Matthew Weber" userId="cb8fa425-774b-40a7-b0f2-d5b57e79fa6f" providerId="ADAL" clId="{015BEA6B-A1DE-49DC-B53B-3A6E46771428}" dt="2024-07-08T18:48:31.583" v="874"/>
          <ac:picMkLst>
            <pc:docMk/>
            <pc:sldMk cId="1882754448" sldId="303"/>
            <ac:picMk id="13" creationId="{A6FB0BB1-6DD3-6968-33AD-F73AE8B6EFE6}"/>
          </ac:picMkLst>
        </pc:picChg>
      </pc:sldChg>
      <pc:sldChg chg="modSp add mod">
        <pc:chgData name="Matthew Weber" userId="cb8fa425-774b-40a7-b0f2-d5b57e79fa6f" providerId="ADAL" clId="{015BEA6B-A1DE-49DC-B53B-3A6E46771428}" dt="2024-07-08T18:49:39.152" v="889" actId="20577"/>
        <pc:sldMkLst>
          <pc:docMk/>
          <pc:sldMk cId="1317959405" sldId="304"/>
        </pc:sldMkLst>
        <pc:spChg chg="mod">
          <ac:chgData name="Matthew Weber" userId="cb8fa425-774b-40a7-b0f2-d5b57e79fa6f" providerId="ADAL" clId="{015BEA6B-A1DE-49DC-B53B-3A6E46771428}" dt="2024-07-08T18:49:39.152" v="889" actId="20577"/>
          <ac:spMkLst>
            <pc:docMk/>
            <pc:sldMk cId="1317959405" sldId="304"/>
            <ac:spMk id="5" creationId="{9F2E546D-2D7F-EF7F-0E83-FF8F5B224DF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F12E3-94DC-4320-8BD1-6D376FCAE3EF}" type="datetimeFigureOut">
              <a:rPr lang="en-US" smtClean="0"/>
              <a:t>9/8/2024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05311-1B54-44E4-88E9-F095F082B528}" type="slidenum">
              <a:rPr lang="en-US" smtClean="0"/>
              <a:t>‹#›</a:t>
            </a:fld>
            <a:endParaRPr lang="en-US"/>
          </a:p>
        </p:txBody>
      </p:sp>
    </p:spTree>
    <p:extLst>
      <p:ext uri="{BB962C8B-B14F-4D97-AF65-F5344CB8AC3E}">
        <p14:creationId xmlns:p14="http://schemas.microsoft.com/office/powerpoint/2010/main" val="716745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a:t>
            </a:fld>
            <a:endParaRPr lang="en-US"/>
          </a:p>
        </p:txBody>
      </p:sp>
    </p:spTree>
    <p:extLst>
      <p:ext uri="{BB962C8B-B14F-4D97-AF65-F5344CB8AC3E}">
        <p14:creationId xmlns:p14="http://schemas.microsoft.com/office/powerpoint/2010/main" val="1842705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05311-1B54-44E4-88E9-F095F082B528}" type="slidenum">
              <a:rPr lang="en-US" smtClean="0"/>
              <a:t>22</a:t>
            </a:fld>
            <a:endParaRPr lang="en-US"/>
          </a:p>
        </p:txBody>
      </p:sp>
    </p:spTree>
    <p:extLst>
      <p:ext uri="{BB962C8B-B14F-4D97-AF65-F5344CB8AC3E}">
        <p14:creationId xmlns:p14="http://schemas.microsoft.com/office/powerpoint/2010/main" val="854076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05311-1B54-44E4-88E9-F095F082B528}" type="slidenum">
              <a:rPr lang="en-US" smtClean="0"/>
              <a:t>86</a:t>
            </a:fld>
            <a:endParaRPr lang="en-US"/>
          </a:p>
        </p:txBody>
      </p:sp>
    </p:spTree>
    <p:extLst>
      <p:ext uri="{BB962C8B-B14F-4D97-AF65-F5344CB8AC3E}">
        <p14:creationId xmlns:p14="http://schemas.microsoft.com/office/powerpoint/2010/main" val="2143984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9/8/2024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9/8/2024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cid:308ba392-10d5-485f-8ee9-a82613098574@namprd13.prod.outlook.co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cid:c53f6bd0-9742-4267-9bf4-7d240786b71d@namprd13.prod.outlook.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cid:57bd5a6e-dac1-44ac-b666-d48bf5b34b24@namprd13.prod.outlook.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cid:6f7d8470-69b9-4224-81b2-6fd042592466@namprd13.prod.outlook.co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cid:256325f4-aa4c-4f70-96fb-00fbf3149db7@namprd13.prod.outlook.com"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cid:df78dea9-1d83-4413-b1bd-3a7620ff6250@namprd13.prod.outlook.com" TargetMode="Externa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cid:596bafa4-d775-4703-a377-9ad226a724bb@namprd13.prod.outlook.com" TargetMode="External"/><Relationship Id="rId5" Type="http://schemas.openxmlformats.org/officeDocument/2006/relationships/image" Target="../media/image4.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cid:308ba392-10d5-485f-8ee9-a82613098574@namprd13.prod.outlook.co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cid:c53f6bd0-9742-4267-9bf4-7d240786b71d@namprd13.prod.outlook.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cid:6f7d8470-69b9-4224-81b2-6fd042592466@namprd13.prod.outlook.co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cid:256325f4-aa4c-4f70-96fb-00fbf3149db7@namprd13.prod.outlook.com"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cid:df78dea9-1d83-4413-b1bd-3a7620ff6250@namprd13.prod.outlook.com" TargetMode="External"/><Relationship Id="rId4" Type="http://schemas.openxmlformats.org/officeDocument/2006/relationships/image" Target="../media/image7.jpe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cid:596bafa4-d775-4703-a377-9ad226a724bb@namprd13.prod.outlook.com" TargetMode="External"/><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cid:308ba392-10d5-485f-8ee9-a82613098574@namprd13.prod.outlook.co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cid:6f7d8470-69b9-4224-81b2-6fd042592466@namprd13.prod.outlook.co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cid:256325f4-aa4c-4f70-96fb-00fbf3149db7@namprd13.prod.outlook.com"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cid:df78dea9-1d83-4413-b1bd-3a7620ff6250@namprd13.prod.outlook.com" TargetMode="External"/><Relationship Id="rId4" Type="http://schemas.openxmlformats.org/officeDocument/2006/relationships/image" Target="../media/image7.jpe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cid:596bafa4-d775-4703-a377-9ad226a724bb@namprd13.prod.outlook.com" TargetMode="External"/><Relationship Id="rId4" Type="http://schemas.openxmlformats.org/officeDocument/2006/relationships/image" Target="../media/image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cid:308ba392-10d5-485f-8ee9-a82613098574@namprd13.prod.outlook.co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cid:c53f6bd0-9742-4267-9bf4-7d240786b71d@namprd13.prod.outlook.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cid:6f7d8470-69b9-4224-81b2-6fd042592466@namprd13.prod.outlook.co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cid:256325f4-aa4c-4f70-96fb-00fbf3149db7@namprd13.prod.outlook.com"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cid:df78dea9-1d83-4413-b1bd-3a7620ff6250@namprd13.prod.outlook.com" TargetMode="External"/><Relationship Id="rId4" Type="http://schemas.openxmlformats.org/officeDocument/2006/relationships/image" Target="../media/image7.jpeg"/></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cid:596bafa4-d775-4703-a377-9ad226a724bb@namprd13.prod.outlook.com" TargetMode="External"/><Relationship Id="rId4" Type="http://schemas.openxmlformats.org/officeDocument/2006/relationships/image" Target="../media/image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cid:6f7d8470-69b9-4224-81b2-6fd042592466@namprd13.prod.outlook.co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cid:308ba392-10d5-485f-8ee9-a82613098574@namprd13.prod.outlook.co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cid:c53f6bd0-9742-4267-9bf4-7d240786b71d@namprd13.prod.outlook.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cid:6f7d8470-69b9-4224-81b2-6fd042592466@namprd13.prod.outlook.co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cid:256325f4-aa4c-4f70-96fb-00fbf3149db7@namprd13.prod.outlook.com"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cid:df78dea9-1d83-4413-b1bd-3a7620ff6250@namprd13.prod.outlook.com" TargetMode="External"/><Relationship Id="rId4" Type="http://schemas.openxmlformats.org/officeDocument/2006/relationships/image" Target="../media/image7.jpeg"/></Relationships>
</file>

<file path=ppt/slides/_rels/slide8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cid:596bafa4-d775-4703-a377-9ad226a724bb@namprd13.prod.outlook.com"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cid:256325f4-aa4c-4f70-96fb-00fbf3149db7@namprd13.prod.outlook.com"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cid:df78dea9-1d83-4413-b1bd-3a7620ff6250@namprd13.prod.outlook.com"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cid:596bafa4-d775-4703-a377-9ad226a724bb@namprd13.prod.outlook.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cid:308ba392-10d5-485f-8ee9-a82613098574@namprd13.prod.outlook.co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cid:c53f6bd0-9742-4267-9bf4-7d240786b71d@namprd13.prod.outlook.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1465118" y="1998925"/>
            <a:ext cx="8757243" cy="2149412"/>
          </a:xfrm>
        </p:spPr>
        <p:txBody>
          <a:bodyPr>
            <a:normAutofit/>
          </a:bodyPr>
          <a:lstStyle/>
          <a:p>
            <a:r>
              <a:rPr lang="en-US" sz="5200" dirty="0"/>
              <a:t>Product Changeover (Wet Side)</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3880419" y="4300833"/>
            <a:ext cx="4431162" cy="1191873"/>
          </a:xfrm>
        </p:spPr>
        <p:txBody>
          <a:bodyPr>
            <a:normAutofit/>
          </a:bodyPr>
          <a:lstStyle/>
          <a:p>
            <a:r>
              <a:rPr lang="en-US" dirty="0"/>
              <a:t>7.25.24 version 2.0</a:t>
            </a:r>
          </a:p>
        </p:txBody>
      </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93554" y="48491"/>
            <a:ext cx="4196378"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69511" y="1786598"/>
            <a:ext cx="3888528" cy="3553581"/>
          </a:xfrm>
        </p:spPr>
        <p:txBody>
          <a:bodyPr>
            <a:normAutofit/>
          </a:bodyPr>
          <a:lstStyle/>
          <a:p>
            <a:pPr marL="914400" lvl="2" indent="0">
              <a:lnSpc>
                <a:spcPct val="115000"/>
              </a:lnSpc>
              <a:spcBef>
                <a:spcPts val="0"/>
              </a:spcBef>
              <a:spcAft>
                <a:spcPts val="8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1.4. Flip the “Left Raillocks” switch to the “Lock” position (Purple arrow in Figure 1.5) and hold it at that position until you see the “Left Locks Locked” box (Figure 1.6)</a:t>
            </a:r>
            <a:r>
              <a:rPr lang="en-US" kern="100" dirty="0">
                <a:latin typeface="Aptos" panose="020B0004020202020204" pitchFamily="34" charset="0"/>
                <a:ea typeface="Aptos" panose="020B0004020202020204" pitchFamily="34" charset="0"/>
                <a:cs typeface="Times New Roman" panose="02020603050405020304" pitchFamily="18" charset="0"/>
              </a:rPr>
              <a: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lnSpc>
                <a:spcPct val="115000"/>
              </a:lnSpc>
              <a:spcBef>
                <a:spcPts val="0"/>
              </a:spcBef>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8DC0463A-C247-959C-F27E-05DFA913E303}"/>
              </a:ext>
            </a:extLst>
          </p:cNvPr>
          <p:cNvGrpSpPr/>
          <p:nvPr/>
        </p:nvGrpSpPr>
        <p:grpSpPr>
          <a:xfrm>
            <a:off x="6229217" y="48491"/>
            <a:ext cx="5843770" cy="3380509"/>
            <a:chOff x="6229217" y="48491"/>
            <a:chExt cx="5843770" cy="3380509"/>
          </a:xfrm>
        </p:grpSpPr>
        <p:grpSp>
          <p:nvGrpSpPr>
            <p:cNvPr id="2" name="Group 1">
              <a:extLst>
                <a:ext uri="{FF2B5EF4-FFF2-40B4-BE49-F238E27FC236}">
                  <a16:creationId xmlns:a16="http://schemas.microsoft.com/office/drawing/2014/main" id="{DEAE909C-3162-9C2D-C409-B308302A2816}"/>
                </a:ext>
              </a:extLst>
            </p:cNvPr>
            <p:cNvGrpSpPr/>
            <p:nvPr/>
          </p:nvGrpSpPr>
          <p:grpSpPr>
            <a:xfrm>
              <a:off x="6229217" y="48491"/>
              <a:ext cx="4544291" cy="3380509"/>
              <a:chOff x="0" y="0"/>
              <a:chExt cx="5943600" cy="4457700"/>
            </a:xfrm>
          </p:grpSpPr>
          <p:pic>
            <p:nvPicPr>
              <p:cNvPr id="12" name="Picture 11" descr="A close up of a switch&#10;&#10;Description automatically generated">
                <a:extLst>
                  <a:ext uri="{FF2B5EF4-FFF2-40B4-BE49-F238E27FC236}">
                    <a16:creationId xmlns:a16="http://schemas.microsoft.com/office/drawing/2014/main" id="{6ED77C38-B795-C0BD-21CF-3ED6CFE1E209}"/>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9" name="Connector: Curved 8">
                <a:extLst>
                  <a:ext uri="{FF2B5EF4-FFF2-40B4-BE49-F238E27FC236}">
                    <a16:creationId xmlns:a16="http://schemas.microsoft.com/office/drawing/2014/main" id="{28B41437-0E5B-BACD-EFEA-3F4FECC748E8}"/>
                  </a:ext>
                </a:extLst>
              </p:cNvPr>
              <p:cNvCxnSpPr/>
              <p:nvPr/>
            </p:nvCxnSpPr>
            <p:spPr>
              <a:xfrm rot="5400000" flipH="1" flipV="1">
                <a:off x="3571875" y="1564005"/>
                <a:ext cx="302895" cy="73342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F166C0D-39B9-4ED5-1C64-72BEDDCE3E64}"/>
                </a:ext>
              </a:extLst>
            </p:cNvPr>
            <p:cNvSpPr txBox="1"/>
            <p:nvPr/>
          </p:nvSpPr>
          <p:spPr>
            <a:xfrm>
              <a:off x="10837220" y="1543730"/>
              <a:ext cx="1235767" cy="369332"/>
            </a:xfrm>
            <a:prstGeom prst="rect">
              <a:avLst/>
            </a:prstGeom>
            <a:solidFill>
              <a:schemeClr val="bg1"/>
            </a:solidFill>
          </p:spPr>
          <p:txBody>
            <a:bodyPr wrap="square" rtlCol="0">
              <a:spAutoFit/>
            </a:bodyPr>
            <a:lstStyle/>
            <a:p>
              <a:r>
                <a:rPr lang="en-US" dirty="0"/>
                <a:t>Figure 1.5</a:t>
              </a:r>
            </a:p>
          </p:txBody>
        </p:sp>
      </p:grpSp>
      <p:grpSp>
        <p:nvGrpSpPr>
          <p:cNvPr id="10" name="Group 9">
            <a:extLst>
              <a:ext uri="{FF2B5EF4-FFF2-40B4-BE49-F238E27FC236}">
                <a16:creationId xmlns:a16="http://schemas.microsoft.com/office/drawing/2014/main" id="{53607A76-0A35-9AA8-3997-4E1154BDF104}"/>
              </a:ext>
            </a:extLst>
          </p:cNvPr>
          <p:cNvGrpSpPr/>
          <p:nvPr/>
        </p:nvGrpSpPr>
        <p:grpSpPr>
          <a:xfrm>
            <a:off x="4145816" y="3563389"/>
            <a:ext cx="7927171" cy="3305121"/>
            <a:chOff x="4145816" y="3563389"/>
            <a:chExt cx="7927171" cy="3305121"/>
          </a:xfrm>
        </p:grpSpPr>
        <p:grpSp>
          <p:nvGrpSpPr>
            <p:cNvPr id="14" name="Group 13">
              <a:extLst>
                <a:ext uri="{FF2B5EF4-FFF2-40B4-BE49-F238E27FC236}">
                  <a16:creationId xmlns:a16="http://schemas.microsoft.com/office/drawing/2014/main" id="{FC12B2B2-3B29-7204-17CC-09181E7C2004}"/>
                </a:ext>
              </a:extLst>
            </p:cNvPr>
            <p:cNvGrpSpPr/>
            <p:nvPr/>
          </p:nvGrpSpPr>
          <p:grpSpPr>
            <a:xfrm>
              <a:off x="8174722" y="3563389"/>
              <a:ext cx="3898265" cy="2865120"/>
              <a:chOff x="-38735" y="0"/>
              <a:chExt cx="3898265" cy="2865120"/>
            </a:xfrm>
          </p:grpSpPr>
          <p:pic>
            <p:nvPicPr>
              <p:cNvPr id="20" name="Picture 19" descr="A screenshot of a computer&#10;&#10;Description automatically generated">
                <a:extLst>
                  <a:ext uri="{FF2B5EF4-FFF2-40B4-BE49-F238E27FC236}">
                    <a16:creationId xmlns:a16="http://schemas.microsoft.com/office/drawing/2014/main" id="{2F92A4BC-366C-4347-D8B9-2424E6A603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3859530" cy="2865120"/>
              </a:xfrm>
              <a:prstGeom prst="rect">
                <a:avLst/>
              </a:prstGeom>
            </p:spPr>
          </p:pic>
          <p:sp>
            <p:nvSpPr>
              <p:cNvPr id="21" name="Oval 20">
                <a:extLst>
                  <a:ext uri="{FF2B5EF4-FFF2-40B4-BE49-F238E27FC236}">
                    <a16:creationId xmlns:a16="http://schemas.microsoft.com/office/drawing/2014/main" id="{C4D09513-754D-4943-55BA-BA902E71E051}"/>
                  </a:ext>
                </a:extLst>
              </p:cNvPr>
              <p:cNvSpPr/>
              <p:nvPr/>
            </p:nvSpPr>
            <p:spPr>
              <a:xfrm>
                <a:off x="-38735" y="150414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6" name="Group 15">
              <a:extLst>
                <a:ext uri="{FF2B5EF4-FFF2-40B4-BE49-F238E27FC236}">
                  <a16:creationId xmlns:a16="http://schemas.microsoft.com/office/drawing/2014/main" id="{DCAD8FFD-0CEA-1639-965E-E4E54A52B969}"/>
                </a:ext>
              </a:extLst>
            </p:cNvPr>
            <p:cNvGrpSpPr/>
            <p:nvPr/>
          </p:nvGrpSpPr>
          <p:grpSpPr>
            <a:xfrm>
              <a:off x="4145816" y="3563389"/>
              <a:ext cx="3910488" cy="2903220"/>
              <a:chOff x="-12223" y="0"/>
              <a:chExt cx="3910488" cy="2903220"/>
            </a:xfrm>
          </p:grpSpPr>
          <p:pic>
            <p:nvPicPr>
              <p:cNvPr id="17" name="Picture 16" descr="A screenshot of a computer&#10;&#10;Description automatically generated">
                <a:extLst>
                  <a:ext uri="{FF2B5EF4-FFF2-40B4-BE49-F238E27FC236}">
                    <a16:creationId xmlns:a16="http://schemas.microsoft.com/office/drawing/2014/main" id="{730529E4-364B-1CB2-D6EC-E98326D6A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898265" cy="2903220"/>
              </a:xfrm>
              <a:prstGeom prst="rect">
                <a:avLst/>
              </a:prstGeom>
            </p:spPr>
          </p:pic>
          <p:sp>
            <p:nvSpPr>
              <p:cNvPr id="18" name="Oval 17">
                <a:extLst>
                  <a:ext uri="{FF2B5EF4-FFF2-40B4-BE49-F238E27FC236}">
                    <a16:creationId xmlns:a16="http://schemas.microsoft.com/office/drawing/2014/main" id="{57C58CB0-168D-7C71-E234-C3371A7BB558}"/>
                  </a:ext>
                </a:extLst>
              </p:cNvPr>
              <p:cNvSpPr/>
              <p:nvPr/>
            </p:nvSpPr>
            <p:spPr>
              <a:xfrm>
                <a:off x="-12223" y="150795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 name="TextBox 5">
              <a:extLst>
                <a:ext uri="{FF2B5EF4-FFF2-40B4-BE49-F238E27FC236}">
                  <a16:creationId xmlns:a16="http://schemas.microsoft.com/office/drawing/2014/main" id="{723715FA-A6CD-E9B5-6642-4CF64F8F3278}"/>
                </a:ext>
              </a:extLst>
            </p:cNvPr>
            <p:cNvSpPr txBox="1"/>
            <p:nvPr/>
          </p:nvSpPr>
          <p:spPr>
            <a:xfrm>
              <a:off x="5123469" y="6499178"/>
              <a:ext cx="2308350" cy="369332"/>
            </a:xfrm>
            <a:prstGeom prst="rect">
              <a:avLst/>
            </a:prstGeom>
            <a:solidFill>
              <a:schemeClr val="bg1"/>
            </a:solidFill>
          </p:spPr>
          <p:txBody>
            <a:bodyPr wrap="square" rtlCol="0">
              <a:spAutoFit/>
            </a:bodyPr>
            <a:lstStyle/>
            <a:p>
              <a:r>
                <a:rPr lang="en-US" dirty="0"/>
                <a:t>Figure 1.6. unlocked</a:t>
              </a:r>
            </a:p>
          </p:txBody>
        </p:sp>
        <p:sp>
          <p:nvSpPr>
            <p:cNvPr id="7" name="TextBox 6">
              <a:extLst>
                <a:ext uri="{FF2B5EF4-FFF2-40B4-BE49-F238E27FC236}">
                  <a16:creationId xmlns:a16="http://schemas.microsoft.com/office/drawing/2014/main" id="{8C072845-4080-7EA1-5F84-0B59F6CEEA7D}"/>
                </a:ext>
              </a:extLst>
            </p:cNvPr>
            <p:cNvSpPr txBox="1"/>
            <p:nvPr/>
          </p:nvSpPr>
          <p:spPr>
            <a:xfrm>
              <a:off x="9164538" y="6458588"/>
              <a:ext cx="1957367" cy="369332"/>
            </a:xfrm>
            <a:prstGeom prst="rect">
              <a:avLst/>
            </a:prstGeom>
            <a:solidFill>
              <a:schemeClr val="bg1"/>
            </a:solidFill>
          </p:spPr>
          <p:txBody>
            <a:bodyPr wrap="square" rtlCol="0">
              <a:spAutoFit/>
            </a:bodyPr>
            <a:lstStyle/>
            <a:p>
              <a:r>
                <a:rPr lang="en-US" dirty="0"/>
                <a:t>Figure 1.6: locked</a:t>
              </a:r>
            </a:p>
          </p:txBody>
        </p:sp>
      </p:grpSp>
    </p:spTree>
    <p:extLst>
      <p:ext uri="{BB962C8B-B14F-4D97-AF65-F5344CB8AC3E}">
        <p14:creationId xmlns:p14="http://schemas.microsoft.com/office/powerpoint/2010/main" val="89935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463222" y="2896466"/>
            <a:ext cx="3888528" cy="1262497"/>
          </a:xfrm>
        </p:spPr>
        <p:txBody>
          <a:bodyPr>
            <a:normAutofit/>
          </a:bodyPr>
          <a:lstStyle/>
          <a:p>
            <a:pPr marL="914400" marR="0" lvl="2" indent="0">
              <a:lnSpc>
                <a:spcPct val="115000"/>
              </a:lnSpc>
              <a:spcBef>
                <a:spcPts val="0"/>
              </a:spcBef>
              <a:spcAft>
                <a:spcPts val="800"/>
              </a:spcAft>
              <a:buNone/>
            </a:pPr>
            <a:r>
              <a:rPr lang="en-US" dirty="0">
                <a:effectLst/>
                <a:latin typeface="Aptos" panose="020B0004020202020204" pitchFamily="34" charset="0"/>
                <a:ea typeface="Aptos" panose="020B0004020202020204" pitchFamily="34" charset="0"/>
                <a:cs typeface="Times New Roman" panose="02020603050405020304" pitchFamily="18" charset="0"/>
              </a:rPr>
              <a:t>1.5. Figure 1.7 is what the loading bay should now look like.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AF967C0F-9C77-F801-C406-FC9D46A2A3B3}"/>
              </a:ext>
            </a:extLst>
          </p:cNvPr>
          <p:cNvGrpSpPr/>
          <p:nvPr/>
        </p:nvGrpSpPr>
        <p:grpSpPr>
          <a:xfrm>
            <a:off x="5309754" y="758536"/>
            <a:ext cx="6624958" cy="4331160"/>
            <a:chOff x="5309754" y="758536"/>
            <a:chExt cx="6624958" cy="4331160"/>
          </a:xfrm>
        </p:grpSpPr>
        <p:sp>
          <p:nvSpPr>
            <p:cNvPr id="2" name="Rectangle 1">
              <a:extLst>
                <a:ext uri="{FF2B5EF4-FFF2-40B4-BE49-F238E27FC236}">
                  <a16:creationId xmlns:a16="http://schemas.microsoft.com/office/drawing/2014/main" id="{FC0659BB-E0FA-6703-6112-E6B91900BA91}"/>
                </a:ext>
              </a:extLst>
            </p:cNvPr>
            <p:cNvSpPr/>
            <p:nvPr/>
          </p:nvSpPr>
          <p:spPr>
            <a:xfrm>
              <a:off x="10282557" y="2566556"/>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4313A1C-7BE6-6C39-65BF-F082ECD24882}"/>
                </a:ext>
              </a:extLst>
            </p:cNvPr>
            <p:cNvGrpSpPr/>
            <p:nvPr/>
          </p:nvGrpSpPr>
          <p:grpSpPr>
            <a:xfrm>
              <a:off x="5309754" y="758536"/>
              <a:ext cx="3440293" cy="1304059"/>
              <a:chOff x="5309754" y="758536"/>
              <a:chExt cx="3440293" cy="1304059"/>
            </a:xfrm>
          </p:grpSpPr>
          <p:grpSp>
            <p:nvGrpSpPr>
              <p:cNvPr id="6" name="Group 5">
                <a:extLst>
                  <a:ext uri="{FF2B5EF4-FFF2-40B4-BE49-F238E27FC236}">
                    <a16:creationId xmlns:a16="http://schemas.microsoft.com/office/drawing/2014/main" id="{A15AA8B5-2C32-71F8-CAB1-2728D1DDCA0A}"/>
                  </a:ext>
                </a:extLst>
              </p:cNvPr>
              <p:cNvGrpSpPr/>
              <p:nvPr/>
            </p:nvGrpSpPr>
            <p:grpSpPr>
              <a:xfrm>
                <a:off x="5309754" y="1304059"/>
                <a:ext cx="3440293" cy="758536"/>
                <a:chOff x="810491" y="1745673"/>
                <a:chExt cx="3440293" cy="758536"/>
              </a:xfrm>
            </p:grpSpPr>
            <p:sp>
              <p:nvSpPr>
                <p:cNvPr id="8" name="Rectangle 7">
                  <a:extLst>
                    <a:ext uri="{FF2B5EF4-FFF2-40B4-BE49-F238E27FC236}">
                      <a16:creationId xmlns:a16="http://schemas.microsoft.com/office/drawing/2014/main" id="{88075EC3-00F2-181B-F0CA-140186A6F31C}"/>
                    </a:ext>
                  </a:extLst>
                </p:cNvPr>
                <p:cNvSpPr/>
                <p:nvPr/>
              </p:nvSpPr>
              <p:spPr>
                <a:xfrm>
                  <a:off x="810491" y="1745673"/>
                  <a:ext cx="1049482" cy="758536"/>
                </a:xfrm>
                <a:prstGeom prst="rect">
                  <a:avLst/>
                </a:prstGeom>
                <a:pattFill prst="wdUpDiag">
                  <a:fgClr>
                    <a:srgbClr val="FF0000"/>
                  </a:fgClr>
                  <a:bgClr>
                    <a:srgbClr val="0070C0"/>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D666B4-4CB3-0DAE-3979-C67F0620D75F}"/>
                    </a:ext>
                  </a:extLst>
                </p:cNvPr>
                <p:cNvSpPr/>
                <p:nvPr/>
              </p:nvSpPr>
              <p:spPr>
                <a:xfrm>
                  <a:off x="2012373"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BBA03B-BF4B-64BE-0B4A-1C42E125F41D}"/>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D92449D6-D02D-736E-40EA-8339C7707043}"/>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grpSp>
          <p:nvGrpSpPr>
            <p:cNvPr id="21" name="Group 20">
              <a:extLst>
                <a:ext uri="{FF2B5EF4-FFF2-40B4-BE49-F238E27FC236}">
                  <a16:creationId xmlns:a16="http://schemas.microsoft.com/office/drawing/2014/main" id="{21AC99E6-E867-177D-69E7-59D9A32840F1}"/>
                </a:ext>
              </a:extLst>
            </p:cNvPr>
            <p:cNvGrpSpPr/>
            <p:nvPr/>
          </p:nvGrpSpPr>
          <p:grpSpPr>
            <a:xfrm>
              <a:off x="5309754" y="2192483"/>
              <a:ext cx="2390811" cy="1174171"/>
              <a:chOff x="5309754" y="2192483"/>
              <a:chExt cx="2390811" cy="1174171"/>
            </a:xfrm>
          </p:grpSpPr>
          <p:grpSp>
            <p:nvGrpSpPr>
              <p:cNvPr id="17" name="Group 16">
                <a:extLst>
                  <a:ext uri="{FF2B5EF4-FFF2-40B4-BE49-F238E27FC236}">
                    <a16:creationId xmlns:a16="http://schemas.microsoft.com/office/drawing/2014/main" id="{859C2C32-154E-58D5-53AE-26DCF72F9050}"/>
                  </a:ext>
                </a:extLst>
              </p:cNvPr>
              <p:cNvGrpSpPr/>
              <p:nvPr/>
            </p:nvGrpSpPr>
            <p:grpSpPr>
              <a:xfrm>
                <a:off x="5309754" y="2192483"/>
                <a:ext cx="2390811" cy="1174171"/>
                <a:chOff x="5309754" y="2192483"/>
                <a:chExt cx="2390811" cy="1174171"/>
              </a:xfrm>
            </p:grpSpPr>
            <p:sp>
              <p:nvSpPr>
                <p:cNvPr id="18" name="Rectangle 17">
                  <a:extLst>
                    <a:ext uri="{FF2B5EF4-FFF2-40B4-BE49-F238E27FC236}">
                      <a16:creationId xmlns:a16="http://schemas.microsoft.com/office/drawing/2014/main" id="{E2C4C2C7-4EA9-6C4B-3485-FA568A8C9811}"/>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A2C4DE4-CC86-8038-EEBF-CEB827A3ABFF}"/>
                    </a:ext>
                  </a:extLst>
                </p:cNvPr>
                <p:cNvSpPr txBox="1"/>
                <p:nvPr/>
              </p:nvSpPr>
              <p:spPr>
                <a:xfrm>
                  <a:off x="6298976" y="2192483"/>
                  <a:ext cx="1401589" cy="374073"/>
                </a:xfrm>
                <a:prstGeom prst="rect">
                  <a:avLst/>
                </a:prstGeom>
                <a:solidFill>
                  <a:schemeClr val="bg1"/>
                </a:solidFill>
              </p:spPr>
              <p:txBody>
                <a:bodyPr wrap="square" rtlCol="0">
                  <a:spAutoFit/>
                </a:bodyPr>
                <a:lstStyle/>
                <a:p>
                  <a:r>
                    <a:rPr lang="en-US" dirty="0"/>
                    <a:t>Loading Bay</a:t>
                  </a:r>
                </a:p>
              </p:txBody>
            </p:sp>
          </p:grpSp>
          <p:sp>
            <p:nvSpPr>
              <p:cNvPr id="20" name="Rectangle 19">
                <a:extLst>
                  <a:ext uri="{FF2B5EF4-FFF2-40B4-BE49-F238E27FC236}">
                    <a16:creationId xmlns:a16="http://schemas.microsoft.com/office/drawing/2014/main" id="{936754EF-16CD-998D-E4F3-3F4F6EC3DD4D}"/>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040CC9C1-EC39-1B11-AE30-CA433F40A132}"/>
                </a:ext>
              </a:extLst>
            </p:cNvPr>
            <p:cNvSpPr txBox="1"/>
            <p:nvPr/>
          </p:nvSpPr>
          <p:spPr>
            <a:xfrm>
              <a:off x="7601660" y="4720364"/>
              <a:ext cx="1247291"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1.7</a:t>
              </a:r>
              <a:endParaRPr lang="en-US" dirty="0"/>
            </a:p>
          </p:txBody>
        </p:sp>
        <p:sp>
          <p:nvSpPr>
            <p:cNvPr id="9" name="TextBox 8">
              <a:extLst>
                <a:ext uri="{FF2B5EF4-FFF2-40B4-BE49-F238E27FC236}">
                  <a16:creationId xmlns:a16="http://schemas.microsoft.com/office/drawing/2014/main" id="{AC559B13-D4C1-DE22-534A-F98698FFA69A}"/>
                </a:ext>
              </a:extLst>
            </p:cNvPr>
            <p:cNvSpPr txBox="1"/>
            <p:nvPr/>
          </p:nvSpPr>
          <p:spPr>
            <a:xfrm>
              <a:off x="10679008" y="3136612"/>
              <a:ext cx="864930" cy="584775"/>
            </a:xfrm>
            <a:prstGeom prst="rect">
              <a:avLst/>
            </a:prstGeom>
            <a:noFill/>
          </p:spPr>
          <p:txBody>
            <a:bodyPr wrap="square" rtlCol="0">
              <a:spAutoFit/>
            </a:bodyPr>
            <a:lstStyle/>
            <a:p>
              <a:r>
                <a:rPr lang="en-US" sz="3200" b="1" dirty="0"/>
                <a:t>Car</a:t>
              </a:r>
            </a:p>
          </p:txBody>
        </p:sp>
        <p:sp>
          <p:nvSpPr>
            <p:cNvPr id="11" name="TextBox 10">
              <a:extLst>
                <a:ext uri="{FF2B5EF4-FFF2-40B4-BE49-F238E27FC236}">
                  <a16:creationId xmlns:a16="http://schemas.microsoft.com/office/drawing/2014/main" id="{ECBFB8CD-6CEA-8DB0-D1CF-00A51D22EEFF}"/>
                </a:ext>
              </a:extLst>
            </p:cNvPr>
            <p:cNvSpPr txBox="1"/>
            <p:nvPr/>
          </p:nvSpPr>
          <p:spPr>
            <a:xfrm>
              <a:off x="5389337" y="1421717"/>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Mixed</a:t>
              </a:r>
            </a:p>
          </p:txBody>
        </p:sp>
        <p:sp>
          <p:nvSpPr>
            <p:cNvPr id="16" name="TextBox 15">
              <a:extLst>
                <a:ext uri="{FF2B5EF4-FFF2-40B4-BE49-F238E27FC236}">
                  <a16:creationId xmlns:a16="http://schemas.microsoft.com/office/drawing/2014/main" id="{67E63200-EF03-22EA-BEEF-6A370A044791}"/>
                </a:ext>
              </a:extLst>
            </p:cNvPr>
            <p:cNvSpPr txBox="1"/>
            <p:nvPr/>
          </p:nvSpPr>
          <p:spPr>
            <a:xfrm>
              <a:off x="6589588" y="1419942"/>
              <a:ext cx="893577"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Loading</a:t>
              </a:r>
            </a:p>
          </p:txBody>
        </p:sp>
        <p:sp>
          <p:nvSpPr>
            <p:cNvPr id="22" name="TextBox 21">
              <a:extLst>
                <a:ext uri="{FF2B5EF4-FFF2-40B4-BE49-F238E27FC236}">
                  <a16:creationId xmlns:a16="http://schemas.microsoft.com/office/drawing/2014/main" id="{7DF32BAA-BD07-CB12-4195-44E1248F066E}"/>
                </a:ext>
              </a:extLst>
            </p:cNvPr>
            <p:cNvSpPr txBox="1"/>
            <p:nvPr/>
          </p:nvSpPr>
          <p:spPr>
            <a:xfrm>
              <a:off x="7778516" y="1419942"/>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sp>
          <p:nvSpPr>
            <p:cNvPr id="23" name="TextBox 22">
              <a:extLst>
                <a:ext uri="{FF2B5EF4-FFF2-40B4-BE49-F238E27FC236}">
                  <a16:creationId xmlns:a16="http://schemas.microsoft.com/office/drawing/2014/main" id="{3F760DDD-0B18-9615-6794-62095F5407EA}"/>
                </a:ext>
              </a:extLst>
            </p:cNvPr>
            <p:cNvSpPr txBox="1"/>
            <p:nvPr/>
          </p:nvSpPr>
          <p:spPr>
            <a:xfrm>
              <a:off x="5387706" y="2725776"/>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24" name="TextBox 23">
              <a:extLst>
                <a:ext uri="{FF2B5EF4-FFF2-40B4-BE49-F238E27FC236}">
                  <a16:creationId xmlns:a16="http://schemas.microsoft.com/office/drawing/2014/main" id="{E63E1C00-28C0-AFCB-D013-2F3CBDB9E953}"/>
                </a:ext>
              </a:extLst>
            </p:cNvPr>
            <p:cNvSpPr txBox="1"/>
            <p:nvPr/>
          </p:nvSpPr>
          <p:spPr>
            <a:xfrm>
              <a:off x="6589587" y="2725776"/>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grpSp>
    </p:spTree>
    <p:extLst>
      <p:ext uri="{BB962C8B-B14F-4D97-AF65-F5344CB8AC3E}">
        <p14:creationId xmlns:p14="http://schemas.microsoft.com/office/powerpoint/2010/main" val="700994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72040" y="1572615"/>
            <a:ext cx="3888528" cy="3712769"/>
          </a:xfrm>
        </p:spPr>
        <p:txBody>
          <a:bodyPr>
            <a:normAutofit/>
          </a:bodyPr>
          <a:lstStyle/>
          <a:p>
            <a:pPr marL="914400" marR="0" lvl="2" indent="0">
              <a:lnSpc>
                <a:spcPct val="115000"/>
              </a:lnSpc>
              <a:spcBef>
                <a:spcPts val="0"/>
              </a:spcBef>
              <a:spcAft>
                <a:spcPts val="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1.6.  Once the crawler comes back to the car, unlock the raillocks (Purple circle in Figure 1.8), and move the car forward back to the unloading bay. Lock the left raillocks again, making the crawler unload the next rack.</a:t>
            </a:r>
          </a:p>
        </p:txBody>
      </p:sp>
      <p:grpSp>
        <p:nvGrpSpPr>
          <p:cNvPr id="2" name="Group 1">
            <a:extLst>
              <a:ext uri="{FF2B5EF4-FFF2-40B4-BE49-F238E27FC236}">
                <a16:creationId xmlns:a16="http://schemas.microsoft.com/office/drawing/2014/main" id="{9A399D17-BF83-1DCC-EBD6-BF3827DFCA82}"/>
              </a:ext>
            </a:extLst>
          </p:cNvPr>
          <p:cNvGrpSpPr/>
          <p:nvPr/>
        </p:nvGrpSpPr>
        <p:grpSpPr>
          <a:xfrm>
            <a:off x="5421854" y="900263"/>
            <a:ext cx="5943600" cy="4827032"/>
            <a:chOff x="5421854" y="900263"/>
            <a:chExt cx="5943600" cy="4827032"/>
          </a:xfrm>
        </p:grpSpPr>
        <p:grpSp>
          <p:nvGrpSpPr>
            <p:cNvPr id="7" name="Group 6">
              <a:extLst>
                <a:ext uri="{FF2B5EF4-FFF2-40B4-BE49-F238E27FC236}">
                  <a16:creationId xmlns:a16="http://schemas.microsoft.com/office/drawing/2014/main" id="{02250345-2436-2BDA-F65B-5CDEE70D93D6}"/>
                </a:ext>
              </a:extLst>
            </p:cNvPr>
            <p:cNvGrpSpPr/>
            <p:nvPr/>
          </p:nvGrpSpPr>
          <p:grpSpPr>
            <a:xfrm>
              <a:off x="5421854" y="900263"/>
              <a:ext cx="5943600" cy="4457700"/>
              <a:chOff x="0" y="0"/>
              <a:chExt cx="5943600" cy="4457700"/>
            </a:xfrm>
          </p:grpSpPr>
          <p:pic>
            <p:nvPicPr>
              <p:cNvPr id="12" name="Picture 11" descr="A close up of a switch&#10;&#10;Description automatically generated">
                <a:extLst>
                  <a:ext uri="{FF2B5EF4-FFF2-40B4-BE49-F238E27FC236}">
                    <a16:creationId xmlns:a16="http://schemas.microsoft.com/office/drawing/2014/main" id="{C983D08D-D975-C194-F535-757FC6358A76}"/>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10" name="Connector: Curved 9">
                <a:extLst>
                  <a:ext uri="{FF2B5EF4-FFF2-40B4-BE49-F238E27FC236}">
                    <a16:creationId xmlns:a16="http://schemas.microsoft.com/office/drawing/2014/main" id="{5CF14809-ADDB-B690-91BB-BFE489CC68E5}"/>
                  </a:ext>
                </a:extLst>
              </p:cNvPr>
              <p:cNvCxnSpPr>
                <a:cxnSpLocks/>
              </p:cNvCxnSpPr>
              <p:nvPr/>
            </p:nvCxnSpPr>
            <p:spPr>
              <a:xfrm rot="16200000" flipV="1">
                <a:off x="3540870" y="1535430"/>
                <a:ext cx="405765" cy="98107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84A737-3FBE-7211-94FE-8DE8E0DB3C3E}"/>
                </a:ext>
              </a:extLst>
            </p:cNvPr>
            <p:cNvSpPr txBox="1"/>
            <p:nvPr/>
          </p:nvSpPr>
          <p:spPr>
            <a:xfrm>
              <a:off x="7807250" y="5357963"/>
              <a:ext cx="117280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1.8</a:t>
              </a:r>
              <a:endParaRPr lang="en-US" dirty="0"/>
            </a:p>
          </p:txBody>
        </p:sp>
      </p:grpSp>
    </p:spTree>
    <p:extLst>
      <p:ext uri="{BB962C8B-B14F-4D97-AF65-F5344CB8AC3E}">
        <p14:creationId xmlns:p14="http://schemas.microsoft.com/office/powerpoint/2010/main" val="1480053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28219" y="2590833"/>
            <a:ext cx="3888528" cy="2466641"/>
          </a:xfrm>
        </p:spPr>
        <p:txBody>
          <a:bodyPr>
            <a:normAutofit/>
          </a:bodyPr>
          <a:lstStyle/>
          <a:p>
            <a:pPr marL="914400" marR="0" lvl="2" indent="0">
              <a:lnSpc>
                <a:spcPct val="115000"/>
              </a:lnSpc>
              <a:spcBef>
                <a:spcPts val="0"/>
              </a:spcBef>
              <a:spcAft>
                <a:spcPts val="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1.7.  Repeat 1.1-1.6 until the Loading and Unloading bay looks like Figure 1.9. You now have access to the mixed rack.</a:t>
            </a:r>
          </a:p>
          <a:p>
            <a:pPr marL="914400" marR="0" lvl="2" indent="0">
              <a:lnSpc>
                <a:spcPct val="115000"/>
              </a:lnSpc>
              <a:spcBef>
                <a:spcPts val="0"/>
              </a:spcBef>
              <a:spcAft>
                <a:spcPts val="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lnSpc>
                <a:spcPct val="115000"/>
              </a:lnSpc>
              <a:spcBef>
                <a:spcPts val="0"/>
              </a:spcBef>
              <a:spcAft>
                <a:spcPts val="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11" name="Group 10">
            <a:extLst>
              <a:ext uri="{FF2B5EF4-FFF2-40B4-BE49-F238E27FC236}">
                <a16:creationId xmlns:a16="http://schemas.microsoft.com/office/drawing/2014/main" id="{B31F1B93-CDE2-4F4A-81A2-DF0ECD4FCFA5}"/>
              </a:ext>
            </a:extLst>
          </p:cNvPr>
          <p:cNvGrpSpPr/>
          <p:nvPr/>
        </p:nvGrpSpPr>
        <p:grpSpPr>
          <a:xfrm>
            <a:off x="5309754" y="758536"/>
            <a:ext cx="6637777" cy="4968759"/>
            <a:chOff x="5309754" y="758536"/>
            <a:chExt cx="6637777" cy="4968759"/>
          </a:xfrm>
        </p:grpSpPr>
        <p:grpSp>
          <p:nvGrpSpPr>
            <p:cNvPr id="19" name="Group 18">
              <a:extLst>
                <a:ext uri="{FF2B5EF4-FFF2-40B4-BE49-F238E27FC236}">
                  <a16:creationId xmlns:a16="http://schemas.microsoft.com/office/drawing/2014/main" id="{1DD40B85-263C-B450-80F5-9B3E8CD50737}"/>
                </a:ext>
              </a:extLst>
            </p:cNvPr>
            <p:cNvGrpSpPr/>
            <p:nvPr/>
          </p:nvGrpSpPr>
          <p:grpSpPr>
            <a:xfrm>
              <a:off x="5309754" y="758536"/>
              <a:ext cx="2641377" cy="1304059"/>
              <a:chOff x="5309754" y="758536"/>
              <a:chExt cx="2641377" cy="1304059"/>
            </a:xfrm>
          </p:grpSpPr>
          <p:sp>
            <p:nvSpPr>
              <p:cNvPr id="22" name="Rectangle 21">
                <a:extLst>
                  <a:ext uri="{FF2B5EF4-FFF2-40B4-BE49-F238E27FC236}">
                    <a16:creationId xmlns:a16="http://schemas.microsoft.com/office/drawing/2014/main" id="{DB6479E3-0A17-C20E-6233-7E4C751C5496}"/>
                  </a:ext>
                </a:extLst>
              </p:cNvPr>
              <p:cNvSpPr/>
              <p:nvPr/>
            </p:nvSpPr>
            <p:spPr>
              <a:xfrm>
                <a:off x="5309754" y="1304059"/>
                <a:ext cx="1049482" cy="758536"/>
              </a:xfrm>
              <a:prstGeom prst="rect">
                <a:avLst/>
              </a:prstGeom>
              <a:pattFill prst="wdUpDiag">
                <a:fgClr>
                  <a:srgbClr val="FF0000"/>
                </a:fgClr>
                <a:bgClr>
                  <a:srgbClr val="0070C0"/>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78BD330-F01C-910E-E8A4-7095328E477F}"/>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grpSp>
          <p:nvGrpSpPr>
            <p:cNvPr id="25" name="Group 24">
              <a:extLst>
                <a:ext uri="{FF2B5EF4-FFF2-40B4-BE49-F238E27FC236}">
                  <a16:creationId xmlns:a16="http://schemas.microsoft.com/office/drawing/2014/main" id="{1FD31177-02B0-507F-97B7-148EFC6550CE}"/>
                </a:ext>
              </a:extLst>
            </p:cNvPr>
            <p:cNvGrpSpPr/>
            <p:nvPr/>
          </p:nvGrpSpPr>
          <p:grpSpPr>
            <a:xfrm>
              <a:off x="5309754" y="2192483"/>
              <a:ext cx="2641377" cy="1174171"/>
              <a:chOff x="5309754" y="2192483"/>
              <a:chExt cx="2641377" cy="1174171"/>
            </a:xfrm>
          </p:grpSpPr>
          <p:grpSp>
            <p:nvGrpSpPr>
              <p:cNvPr id="26" name="Group 25">
                <a:extLst>
                  <a:ext uri="{FF2B5EF4-FFF2-40B4-BE49-F238E27FC236}">
                    <a16:creationId xmlns:a16="http://schemas.microsoft.com/office/drawing/2014/main" id="{5FBDEB01-C4C4-63F8-F70F-57A0F72DE3F1}"/>
                  </a:ext>
                </a:extLst>
              </p:cNvPr>
              <p:cNvGrpSpPr/>
              <p:nvPr/>
            </p:nvGrpSpPr>
            <p:grpSpPr>
              <a:xfrm>
                <a:off x="5309754" y="2192483"/>
                <a:ext cx="2641377" cy="1174171"/>
                <a:chOff x="5309754" y="2192483"/>
                <a:chExt cx="2641377" cy="1174171"/>
              </a:xfrm>
            </p:grpSpPr>
            <p:sp>
              <p:nvSpPr>
                <p:cNvPr id="28" name="Rectangle 27">
                  <a:extLst>
                    <a:ext uri="{FF2B5EF4-FFF2-40B4-BE49-F238E27FC236}">
                      <a16:creationId xmlns:a16="http://schemas.microsoft.com/office/drawing/2014/main" id="{88D8BFCA-0897-139B-5888-E273CB2709C3}"/>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94D7255-605F-514E-715A-CC675FEAADC5}"/>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27" name="Rectangle 26">
                <a:extLst>
                  <a:ext uri="{FF2B5EF4-FFF2-40B4-BE49-F238E27FC236}">
                    <a16:creationId xmlns:a16="http://schemas.microsoft.com/office/drawing/2014/main" id="{3A450C18-417E-C86A-5D2F-3A57F0AD8924}"/>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E8938B7-2417-287B-07A8-FDFFA173D315}"/>
                </a:ext>
              </a:extLst>
            </p:cNvPr>
            <p:cNvSpPr/>
            <p:nvPr/>
          </p:nvSpPr>
          <p:spPr>
            <a:xfrm>
              <a:off x="7713518"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7FC7299-1604-A8BF-8C6F-4F1C438F7F7F}"/>
                </a:ext>
              </a:extLst>
            </p:cNvPr>
            <p:cNvSpPr/>
            <p:nvPr/>
          </p:nvSpPr>
          <p:spPr>
            <a:xfrm>
              <a:off x="892097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25E60B9-7454-68DB-2084-DFC53FEB844E}"/>
                </a:ext>
              </a:extLst>
            </p:cNvPr>
            <p:cNvSpPr/>
            <p:nvPr/>
          </p:nvSpPr>
          <p:spPr>
            <a:xfrm>
              <a:off x="10295376" y="2608118"/>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6E0C980-21EE-EFF2-EEAA-C72D9B33B330}"/>
                </a:ext>
              </a:extLst>
            </p:cNvPr>
            <p:cNvSpPr txBox="1"/>
            <p:nvPr/>
          </p:nvSpPr>
          <p:spPr>
            <a:xfrm>
              <a:off x="8088665" y="5357963"/>
              <a:ext cx="117280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1.9</a:t>
              </a:r>
              <a:endParaRPr lang="en-US" dirty="0"/>
            </a:p>
          </p:txBody>
        </p:sp>
        <p:sp>
          <p:nvSpPr>
            <p:cNvPr id="2" name="TextBox 1">
              <a:extLst>
                <a:ext uri="{FF2B5EF4-FFF2-40B4-BE49-F238E27FC236}">
                  <a16:creationId xmlns:a16="http://schemas.microsoft.com/office/drawing/2014/main" id="{23A76676-7FFF-FAC9-02E5-BB3473269EE0}"/>
                </a:ext>
              </a:extLst>
            </p:cNvPr>
            <p:cNvSpPr txBox="1"/>
            <p:nvPr/>
          </p:nvSpPr>
          <p:spPr>
            <a:xfrm>
              <a:off x="5389337" y="1421717"/>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Mixed</a:t>
              </a:r>
            </a:p>
          </p:txBody>
        </p:sp>
        <p:sp>
          <p:nvSpPr>
            <p:cNvPr id="3" name="TextBox 2">
              <a:extLst>
                <a:ext uri="{FF2B5EF4-FFF2-40B4-BE49-F238E27FC236}">
                  <a16:creationId xmlns:a16="http://schemas.microsoft.com/office/drawing/2014/main" id="{FBDAF945-209E-FCB7-588A-96B03BBB77EC}"/>
                </a:ext>
              </a:extLst>
            </p:cNvPr>
            <p:cNvSpPr txBox="1"/>
            <p:nvPr/>
          </p:nvSpPr>
          <p:spPr>
            <a:xfrm>
              <a:off x="5387706" y="2725776"/>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7" name="TextBox 6">
              <a:extLst>
                <a:ext uri="{FF2B5EF4-FFF2-40B4-BE49-F238E27FC236}">
                  <a16:creationId xmlns:a16="http://schemas.microsoft.com/office/drawing/2014/main" id="{BF2AB4C9-E1B4-7E9A-E400-423C42C15BAE}"/>
                </a:ext>
              </a:extLst>
            </p:cNvPr>
            <p:cNvSpPr txBox="1"/>
            <p:nvPr/>
          </p:nvSpPr>
          <p:spPr>
            <a:xfrm>
              <a:off x="6589588" y="2725776"/>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sp>
          <p:nvSpPr>
            <p:cNvPr id="8" name="TextBox 7">
              <a:extLst>
                <a:ext uri="{FF2B5EF4-FFF2-40B4-BE49-F238E27FC236}">
                  <a16:creationId xmlns:a16="http://schemas.microsoft.com/office/drawing/2014/main" id="{1930F158-005D-8F0C-DA00-E2901C6B916B}"/>
                </a:ext>
              </a:extLst>
            </p:cNvPr>
            <p:cNvSpPr txBox="1"/>
            <p:nvPr/>
          </p:nvSpPr>
          <p:spPr>
            <a:xfrm>
              <a:off x="7781492" y="2725776"/>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sp>
          <p:nvSpPr>
            <p:cNvPr id="9" name="TextBox 8">
              <a:extLst>
                <a:ext uri="{FF2B5EF4-FFF2-40B4-BE49-F238E27FC236}">
                  <a16:creationId xmlns:a16="http://schemas.microsoft.com/office/drawing/2014/main" id="{C50EAEE8-FE23-947C-887A-74EA951BB0AA}"/>
                </a:ext>
              </a:extLst>
            </p:cNvPr>
            <p:cNvSpPr txBox="1"/>
            <p:nvPr/>
          </p:nvSpPr>
          <p:spPr>
            <a:xfrm>
              <a:off x="8998926" y="2721340"/>
              <a:ext cx="893577"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Loading</a:t>
              </a:r>
            </a:p>
          </p:txBody>
        </p:sp>
        <p:sp>
          <p:nvSpPr>
            <p:cNvPr id="10" name="TextBox 9">
              <a:extLst>
                <a:ext uri="{FF2B5EF4-FFF2-40B4-BE49-F238E27FC236}">
                  <a16:creationId xmlns:a16="http://schemas.microsoft.com/office/drawing/2014/main" id="{35679851-1913-81DE-4F86-8823800E1F09}"/>
                </a:ext>
              </a:extLst>
            </p:cNvPr>
            <p:cNvSpPr txBox="1"/>
            <p:nvPr/>
          </p:nvSpPr>
          <p:spPr>
            <a:xfrm>
              <a:off x="10679008" y="3136612"/>
              <a:ext cx="864930" cy="584775"/>
            </a:xfrm>
            <a:prstGeom prst="rect">
              <a:avLst/>
            </a:prstGeom>
            <a:noFill/>
          </p:spPr>
          <p:txBody>
            <a:bodyPr wrap="square" rtlCol="0">
              <a:spAutoFit/>
            </a:bodyPr>
            <a:lstStyle/>
            <a:p>
              <a:r>
                <a:rPr lang="en-US" sz="3200" b="1" dirty="0"/>
                <a:t>Car</a:t>
              </a:r>
            </a:p>
          </p:txBody>
        </p:sp>
      </p:grpSp>
    </p:spTree>
    <p:extLst>
      <p:ext uri="{BB962C8B-B14F-4D97-AF65-F5344CB8AC3E}">
        <p14:creationId xmlns:p14="http://schemas.microsoft.com/office/powerpoint/2010/main" val="1023261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453872" y="2421697"/>
            <a:ext cx="3888528" cy="2014606"/>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1.8.  Move the car forward once more collecting the rack with the mixed product. Lock the left raillocks.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lnSpc>
                <a:spcPct val="115000"/>
              </a:lnSpc>
              <a:spcBef>
                <a:spcPts val="0"/>
              </a:spcBef>
              <a:spcAft>
                <a:spcPts val="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447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2468992"/>
            <a:ext cx="3888528" cy="1920013"/>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1.9.  While the crawler is collecting the final rack, go to the “Program Car” page (Red circle in Figure 1.10).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D6D59A89-101B-8F27-50A4-9FCC35E22989}"/>
              </a:ext>
            </a:extLst>
          </p:cNvPr>
          <p:cNvGrpSpPr/>
          <p:nvPr/>
        </p:nvGrpSpPr>
        <p:grpSpPr>
          <a:xfrm>
            <a:off x="5312651" y="1232364"/>
            <a:ext cx="6137967" cy="4762603"/>
            <a:chOff x="5312651" y="1232364"/>
            <a:chExt cx="6137967" cy="4762603"/>
          </a:xfrm>
        </p:grpSpPr>
        <p:pic>
          <p:nvPicPr>
            <p:cNvPr id="3" name="Picture 2" descr="A screenshot of a computer&#10;&#10;Description automatically generated">
              <a:extLst>
                <a:ext uri="{FF2B5EF4-FFF2-40B4-BE49-F238E27FC236}">
                  <a16:creationId xmlns:a16="http://schemas.microsoft.com/office/drawing/2014/main" id="{CECD83C5-7736-AB37-F042-9F4C25CDF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651" y="1232364"/>
              <a:ext cx="6137967" cy="4393271"/>
            </a:xfrm>
            <a:prstGeom prst="rect">
              <a:avLst/>
            </a:prstGeom>
          </p:spPr>
        </p:pic>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1.10</a:t>
              </a:r>
              <a:endParaRPr lang="en-US" dirty="0"/>
            </a:p>
          </p:txBody>
        </p:sp>
        <p:sp>
          <p:nvSpPr>
            <p:cNvPr id="9" name="Oval 8">
              <a:extLst>
                <a:ext uri="{FF2B5EF4-FFF2-40B4-BE49-F238E27FC236}">
                  <a16:creationId xmlns:a16="http://schemas.microsoft.com/office/drawing/2014/main" id="{37706244-2A51-40B2-8D67-19B3B40FB566}"/>
                </a:ext>
              </a:extLst>
            </p:cNvPr>
            <p:cNvSpPr/>
            <p:nvPr/>
          </p:nvSpPr>
          <p:spPr>
            <a:xfrm>
              <a:off x="5743890" y="5109497"/>
              <a:ext cx="677931" cy="60241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5322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2295572"/>
            <a:ext cx="3888528" cy="4313045"/>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1.10. Press on the blue box to the right of the “Location” label until the box says “Car at Storage” (Yellow circle in Figure 1.11). “Car at Storage” indicates that the car is unloading a rack from a bay to be transferred to the unloading side of the </a:t>
            </a:r>
            <a:r>
              <a:rPr lang="en-US" kern="100" dirty="0" err="1">
                <a:latin typeface="Aptos" panose="020B0004020202020204" pitchFamily="34" charset="0"/>
                <a:ea typeface="Aptos" panose="020B0004020202020204" pitchFamily="34" charset="0"/>
                <a:cs typeface="Times New Roman" panose="02020603050405020304" pitchFamily="18" charset="0"/>
              </a:rPr>
              <a:t>Bessermatic</a:t>
            </a:r>
            <a:r>
              <a:rPr lang="en-US" kern="100" dirty="0">
                <a:latin typeface="Aptos" panose="020B0004020202020204" pitchFamily="34" charset="0"/>
                <a:ea typeface="Aptos" panose="020B0004020202020204" pitchFamily="34" charset="0"/>
                <a:cs typeface="Times New Roman" panose="02020603050405020304" pitchFamily="18" charset="0"/>
              </a:rPr>
              <a: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08AA2B14-2D6A-837C-9752-BB29691A84A6}"/>
              </a:ext>
            </a:extLst>
          </p:cNvPr>
          <p:cNvGrpSpPr/>
          <p:nvPr/>
        </p:nvGrpSpPr>
        <p:grpSpPr>
          <a:xfrm>
            <a:off x="5487832" y="1187224"/>
            <a:ext cx="5962786" cy="4807743"/>
            <a:chOff x="5487832" y="1187224"/>
            <a:chExt cx="5962786" cy="4807743"/>
          </a:xfrm>
        </p:grpSpPr>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1.11</a:t>
              </a:r>
              <a:endParaRPr lang="en-US" dirty="0"/>
            </a:p>
          </p:txBody>
        </p:sp>
        <p:pic>
          <p:nvPicPr>
            <p:cNvPr id="11" name="Picture 10" descr="A screenshot of a computer&#10;&#10;Description automatically generated">
              <a:extLst>
                <a:ext uri="{FF2B5EF4-FFF2-40B4-BE49-F238E27FC236}">
                  <a16:creationId xmlns:a16="http://schemas.microsoft.com/office/drawing/2014/main" id="{1AD022D1-A19B-4327-8DE3-700EE38FA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32" y="1187224"/>
              <a:ext cx="5962786" cy="4438411"/>
            </a:xfrm>
            <a:prstGeom prst="rect">
              <a:avLst/>
            </a:prstGeom>
          </p:spPr>
        </p:pic>
        <p:sp>
          <p:nvSpPr>
            <p:cNvPr id="7" name="Oval 6">
              <a:extLst>
                <a:ext uri="{FF2B5EF4-FFF2-40B4-BE49-F238E27FC236}">
                  <a16:creationId xmlns:a16="http://schemas.microsoft.com/office/drawing/2014/main" id="{AC223966-6715-649E-2FD3-4519860B9B0B}"/>
                </a:ext>
              </a:extLst>
            </p:cNvPr>
            <p:cNvSpPr/>
            <p:nvPr/>
          </p:nvSpPr>
          <p:spPr>
            <a:xfrm>
              <a:off x="6094476" y="2059090"/>
              <a:ext cx="3962400" cy="472966"/>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389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2285063"/>
            <a:ext cx="3888528" cy="2287874"/>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1.11.  Flip the Control switch back to the “Auto” position. Hit the “Pump Auto Start” button (Purple circle in Figure 1.12).</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lnSpc>
                <a:spcPct val="115000"/>
              </a:lnSpc>
              <a:spcBef>
                <a:spcPts val="0"/>
              </a:spcBef>
              <a:spcAft>
                <a:spcPts val="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928BB216-4986-0B01-F839-A6936415CA7F}"/>
              </a:ext>
            </a:extLst>
          </p:cNvPr>
          <p:cNvGrpSpPr/>
          <p:nvPr/>
        </p:nvGrpSpPr>
        <p:grpSpPr>
          <a:xfrm>
            <a:off x="5223641" y="900262"/>
            <a:ext cx="6324600" cy="5217023"/>
            <a:chOff x="5223641" y="900262"/>
            <a:chExt cx="6324600" cy="5217023"/>
          </a:xfrm>
        </p:grpSpPr>
        <p:grpSp>
          <p:nvGrpSpPr>
            <p:cNvPr id="2" name="Group 1">
              <a:extLst>
                <a:ext uri="{FF2B5EF4-FFF2-40B4-BE49-F238E27FC236}">
                  <a16:creationId xmlns:a16="http://schemas.microsoft.com/office/drawing/2014/main" id="{B9283AF1-94D3-C638-B54D-9F6633CF71EC}"/>
                </a:ext>
              </a:extLst>
            </p:cNvPr>
            <p:cNvGrpSpPr/>
            <p:nvPr/>
          </p:nvGrpSpPr>
          <p:grpSpPr>
            <a:xfrm>
              <a:off x="5223641" y="900262"/>
              <a:ext cx="6324600" cy="4827875"/>
              <a:chOff x="0" y="0"/>
              <a:chExt cx="5943600" cy="4457700"/>
            </a:xfrm>
          </p:grpSpPr>
          <p:pic>
            <p:nvPicPr>
              <p:cNvPr id="3" name="Picture 2" descr="A close up of a switch&#10;&#10;Description automatically generated">
                <a:extLst>
                  <a:ext uri="{FF2B5EF4-FFF2-40B4-BE49-F238E27FC236}">
                    <a16:creationId xmlns:a16="http://schemas.microsoft.com/office/drawing/2014/main" id="{FA9673B9-6840-A068-2BAF-B1A90DFFB12A}"/>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sp>
            <p:nvSpPr>
              <p:cNvPr id="6" name="Oval 5">
                <a:extLst>
                  <a:ext uri="{FF2B5EF4-FFF2-40B4-BE49-F238E27FC236}">
                    <a16:creationId xmlns:a16="http://schemas.microsoft.com/office/drawing/2014/main" id="{0325663C-3520-6DA5-8FEA-26959B40F658}"/>
                  </a:ext>
                </a:extLst>
              </p:cNvPr>
              <p:cNvSpPr/>
              <p:nvPr/>
            </p:nvSpPr>
            <p:spPr>
              <a:xfrm>
                <a:off x="2270760" y="274320"/>
                <a:ext cx="1539240" cy="1668780"/>
              </a:xfrm>
              <a:prstGeom prst="ellipse">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 name="TextBox 6">
              <a:extLst>
                <a:ext uri="{FF2B5EF4-FFF2-40B4-BE49-F238E27FC236}">
                  <a16:creationId xmlns:a16="http://schemas.microsoft.com/office/drawing/2014/main" id="{7AF3DF5B-B3B6-9773-E33D-CC7E20CD4996}"/>
                </a:ext>
              </a:extLst>
            </p:cNvPr>
            <p:cNvSpPr txBox="1"/>
            <p:nvPr/>
          </p:nvSpPr>
          <p:spPr>
            <a:xfrm>
              <a:off x="7748342" y="5747953"/>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1.1</a:t>
              </a:r>
              <a:r>
                <a:rPr lang="en-US" kern="100" dirty="0">
                  <a:latin typeface="Aptos" panose="020B0004020202020204" pitchFamily="34" charset="0"/>
                  <a:ea typeface="Aptos" panose="020B0004020202020204" pitchFamily="34" charset="0"/>
                  <a:cs typeface="Times New Roman" panose="02020603050405020304" pitchFamily="18" charset="0"/>
                </a:rPr>
                <a:t>2</a:t>
              </a:r>
              <a:endParaRPr lang="en-US" dirty="0"/>
            </a:p>
          </p:txBody>
        </p:sp>
      </p:grpSp>
    </p:spTree>
    <p:extLst>
      <p:ext uri="{BB962C8B-B14F-4D97-AF65-F5344CB8AC3E}">
        <p14:creationId xmlns:p14="http://schemas.microsoft.com/office/powerpoint/2010/main" val="3857779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981552" y="2767374"/>
            <a:ext cx="3888528" cy="1538716"/>
          </a:xfrm>
        </p:spPr>
        <p:txBody>
          <a:bodyPr>
            <a:normAutofit/>
          </a:bodyPr>
          <a:lstStyle/>
          <a:p>
            <a:pPr marL="0" marR="0" lvl="0" indent="0">
              <a:lnSpc>
                <a:spcPct val="115000"/>
              </a:lnSpc>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1.11.  Go to the kiln door control panel. Flip the control switch to “Auto” and press the “Auto Start” button (Red circle in Figure 1.13).</a:t>
            </a:r>
          </a:p>
        </p:txBody>
      </p:sp>
      <p:sp>
        <p:nvSpPr>
          <p:cNvPr id="2" name="Title 1">
            <a:extLst>
              <a:ext uri="{FF2B5EF4-FFF2-40B4-BE49-F238E27FC236}">
                <a16:creationId xmlns:a16="http://schemas.microsoft.com/office/drawing/2014/main" id="{D461AA59-5F1B-9DFF-371A-1109B4DD2DB7}"/>
              </a:ext>
            </a:extLst>
          </p:cNvPr>
          <p:cNvSpPr>
            <a:spLocks noGrp="1"/>
          </p:cNvSpPr>
          <p:nvPr>
            <p:ph type="title"/>
          </p:nvPr>
        </p:nvSpPr>
        <p:spPr>
          <a:xfrm>
            <a:off x="838200" y="643467"/>
            <a:ext cx="4175233" cy="1800526"/>
          </a:xfrm>
        </p:spPr>
        <p:txBody>
          <a:bodyPr>
            <a:normAutofit/>
          </a:bodyPr>
          <a:lstStyle/>
          <a:p>
            <a:r>
              <a:rPr lang="en-US" dirty="0"/>
              <a:t>Scenario #1 &amp; #2</a:t>
            </a:r>
          </a:p>
        </p:txBody>
      </p:sp>
      <p:grpSp>
        <p:nvGrpSpPr>
          <p:cNvPr id="4" name="Group 3">
            <a:extLst>
              <a:ext uri="{FF2B5EF4-FFF2-40B4-BE49-F238E27FC236}">
                <a16:creationId xmlns:a16="http://schemas.microsoft.com/office/drawing/2014/main" id="{0812B308-68E3-9708-1EFE-A9B9C28C3299}"/>
              </a:ext>
            </a:extLst>
          </p:cNvPr>
          <p:cNvGrpSpPr/>
          <p:nvPr/>
        </p:nvGrpSpPr>
        <p:grpSpPr>
          <a:xfrm>
            <a:off x="5962785" y="1200150"/>
            <a:ext cx="5943600" cy="4827032"/>
            <a:chOff x="5962785" y="1200150"/>
            <a:chExt cx="5943600" cy="4827032"/>
          </a:xfrm>
        </p:grpSpPr>
        <p:pic>
          <p:nvPicPr>
            <p:cNvPr id="20" name="Picture 19" descr="A close up of a switch&#10;&#10;Description automatically generated">
              <a:extLst>
                <a:ext uri="{FF2B5EF4-FFF2-40B4-BE49-F238E27FC236}">
                  <a16:creationId xmlns:a16="http://schemas.microsoft.com/office/drawing/2014/main" id="{D0AF2159-8C97-445D-EA8A-90B27A3B3556}"/>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962785" y="1200150"/>
              <a:ext cx="5943600" cy="4457700"/>
            </a:xfrm>
            <a:prstGeom prst="rect">
              <a:avLst/>
            </a:prstGeom>
            <a:noFill/>
            <a:ln>
              <a:noFill/>
            </a:ln>
          </p:spPr>
        </p:pic>
        <p:sp>
          <p:nvSpPr>
            <p:cNvPr id="21" name="Oval 20">
              <a:extLst>
                <a:ext uri="{FF2B5EF4-FFF2-40B4-BE49-F238E27FC236}">
                  <a16:creationId xmlns:a16="http://schemas.microsoft.com/office/drawing/2014/main" id="{AFA73C6A-4C4D-AE92-56C9-9DF7891B4B6B}"/>
                </a:ext>
              </a:extLst>
            </p:cNvPr>
            <p:cNvSpPr/>
            <p:nvPr/>
          </p:nvSpPr>
          <p:spPr>
            <a:xfrm>
              <a:off x="7851228" y="1629103"/>
              <a:ext cx="1818289" cy="19076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7178B60-3172-778A-3DB3-492B2C59F3CF}"/>
                </a:ext>
              </a:extLst>
            </p:cNvPr>
            <p:cNvSpPr txBox="1"/>
            <p:nvPr/>
          </p:nvSpPr>
          <p:spPr>
            <a:xfrm>
              <a:off x="8296986" y="565785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1.1</a:t>
              </a:r>
              <a:r>
                <a:rPr lang="en-US" kern="100" dirty="0">
                  <a:latin typeface="Aptos" panose="020B0004020202020204" pitchFamily="34" charset="0"/>
                  <a:ea typeface="Aptos" panose="020B0004020202020204" pitchFamily="34" charset="0"/>
                  <a:cs typeface="Times New Roman" panose="02020603050405020304" pitchFamily="18" charset="0"/>
                </a:rPr>
                <a:t>3</a:t>
              </a:r>
              <a:endParaRPr lang="en-US" dirty="0"/>
            </a:p>
          </p:txBody>
        </p:sp>
      </p:grpSp>
    </p:spTree>
    <p:extLst>
      <p:ext uri="{BB962C8B-B14F-4D97-AF65-F5344CB8AC3E}">
        <p14:creationId xmlns:p14="http://schemas.microsoft.com/office/powerpoint/2010/main" val="1784183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Title 1">
            <a:extLst>
              <a:ext uri="{FF2B5EF4-FFF2-40B4-BE49-F238E27FC236}">
                <a16:creationId xmlns:a16="http://schemas.microsoft.com/office/drawing/2014/main" id="{076D41CE-76A3-070D-B989-515DB646B705}"/>
              </a:ext>
            </a:extLst>
          </p:cNvPr>
          <p:cNvSpPr>
            <a:spLocks noGrp="1"/>
          </p:cNvSpPr>
          <p:nvPr>
            <p:ph type="title"/>
          </p:nvPr>
        </p:nvSpPr>
        <p:spPr>
          <a:xfrm>
            <a:off x="353834" y="227605"/>
            <a:ext cx="4164105"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3D0DD78E-535D-B2F4-A757-B2D9C78E1DD1}"/>
              </a:ext>
            </a:extLst>
          </p:cNvPr>
          <p:cNvSpPr>
            <a:spLocks noGrp="1"/>
          </p:cNvSpPr>
          <p:nvPr>
            <p:ph idx="1"/>
          </p:nvPr>
        </p:nvSpPr>
        <p:spPr>
          <a:xfrm>
            <a:off x="13046" y="1785349"/>
            <a:ext cx="3711833" cy="4220783"/>
          </a:xfrm>
        </p:spPr>
        <p:txBody>
          <a:bodyPr>
            <a:normAutofit fontScale="92500"/>
          </a:bodyPr>
          <a:lstStyle/>
          <a:p>
            <a:pPr marL="914400" lvl="2" indent="0">
              <a:lnSpc>
                <a:spcPct val="114000"/>
              </a:lnSpc>
              <a:spcBef>
                <a:spcPts val="0"/>
              </a:spcBef>
              <a:spcAft>
                <a:spcPts val="600"/>
              </a:spcAft>
              <a:buNone/>
            </a:pPr>
            <a:r>
              <a:rPr lang="en-US" sz="2200" dirty="0">
                <a:latin typeface="Aptos" panose="020B0004020202020204" pitchFamily="34" charset="0"/>
                <a:ea typeface="Aptos" panose="020B0004020202020204" pitchFamily="34" charset="0"/>
                <a:cs typeface="Times New Roman" panose="02020603050405020304" pitchFamily="18" charset="0"/>
              </a:rPr>
              <a:t>3</a:t>
            </a:r>
            <a:r>
              <a:rPr lang="en-US" sz="2200" dirty="0">
                <a:effectLst/>
                <a:latin typeface="Aptos" panose="020B0004020202020204" pitchFamily="34" charset="0"/>
                <a:ea typeface="Aptos" panose="020B0004020202020204" pitchFamily="34" charset="0"/>
                <a:cs typeface="Times New Roman" panose="02020603050405020304" pitchFamily="18" charset="0"/>
              </a:rPr>
              <a:t>.1. </a:t>
            </a:r>
            <a:r>
              <a:rPr lang="en-US" sz="2200" kern="100" dirty="0">
                <a:latin typeface="Aptos" panose="020B0004020202020204" pitchFamily="34" charset="0"/>
                <a:ea typeface="Aptos" panose="020B0004020202020204" pitchFamily="34" charset="0"/>
                <a:cs typeface="Times New Roman" panose="02020603050405020304" pitchFamily="18" charset="0"/>
              </a:rPr>
              <a:t>Wait until the crawler has loaded its first rack onto the new loading bay and has just retrieved its unloading rack (Figure 3.1). Flip the car control switch to the “Hand” position (Green circle in Figure 3.2).</a:t>
            </a:r>
          </a:p>
          <a:p>
            <a:pPr marL="914400" marR="0" lvl="2" indent="0">
              <a:spcBef>
                <a:spcPts val="0"/>
              </a:spcBef>
              <a:spcAft>
                <a:spcPts val="600"/>
              </a:spcAft>
              <a:buNone/>
            </a:pPr>
            <a:r>
              <a:rPr lang="en-US" dirty="0">
                <a:effectLst/>
                <a:latin typeface="Aptos" panose="020B0004020202020204" pitchFamily="34" charset="0"/>
                <a:ea typeface="Aptos" panose="020B0004020202020204" pitchFamily="34" charset="0"/>
                <a:cs typeface="Times New Roman" panose="02020603050405020304" pitchFamily="18" charset="0"/>
              </a:rPr>
              <a:t>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8" name="Group 27">
            <a:extLst>
              <a:ext uri="{FF2B5EF4-FFF2-40B4-BE49-F238E27FC236}">
                <a16:creationId xmlns:a16="http://schemas.microsoft.com/office/drawing/2014/main" id="{C4CEE313-9C96-1165-027C-B5067963C86B}"/>
              </a:ext>
            </a:extLst>
          </p:cNvPr>
          <p:cNvGrpSpPr/>
          <p:nvPr/>
        </p:nvGrpSpPr>
        <p:grpSpPr>
          <a:xfrm>
            <a:off x="5309754" y="3631171"/>
            <a:ext cx="5185808" cy="2935432"/>
            <a:chOff x="5309754" y="3631171"/>
            <a:chExt cx="5185808" cy="2935432"/>
          </a:xfrm>
        </p:grpSpPr>
        <p:pic>
          <p:nvPicPr>
            <p:cNvPr id="3" name="Picture 2" descr="A close up of a switch&#10;&#10;Description automatically generated">
              <a:extLst>
                <a:ext uri="{FF2B5EF4-FFF2-40B4-BE49-F238E27FC236}">
                  <a16:creationId xmlns:a16="http://schemas.microsoft.com/office/drawing/2014/main" id="{B8CC54E9-7772-5881-1863-BF22D659049E}"/>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309754" y="3631171"/>
              <a:ext cx="3913909" cy="2935432"/>
            </a:xfrm>
            <a:prstGeom prst="rect">
              <a:avLst/>
            </a:prstGeom>
            <a:noFill/>
            <a:ln>
              <a:noFill/>
            </a:ln>
          </p:spPr>
        </p:pic>
        <p:sp>
          <p:nvSpPr>
            <p:cNvPr id="15" name="Oval 14">
              <a:extLst>
                <a:ext uri="{FF2B5EF4-FFF2-40B4-BE49-F238E27FC236}">
                  <a16:creationId xmlns:a16="http://schemas.microsoft.com/office/drawing/2014/main" id="{20D541F4-3ED0-65EF-28CE-3EAEB296D5CA}"/>
                </a:ext>
              </a:extLst>
            </p:cNvPr>
            <p:cNvSpPr/>
            <p:nvPr/>
          </p:nvSpPr>
          <p:spPr>
            <a:xfrm>
              <a:off x="6403162" y="4067762"/>
              <a:ext cx="1049482" cy="1031125"/>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Box 19">
              <a:extLst>
                <a:ext uri="{FF2B5EF4-FFF2-40B4-BE49-F238E27FC236}">
                  <a16:creationId xmlns:a16="http://schemas.microsoft.com/office/drawing/2014/main" id="{F3D357A7-3795-BF82-0AA6-1CD7BACC6BC3}"/>
                </a:ext>
              </a:extLst>
            </p:cNvPr>
            <p:cNvSpPr txBox="1"/>
            <p:nvPr/>
          </p:nvSpPr>
          <p:spPr>
            <a:xfrm>
              <a:off x="9324414" y="6006132"/>
              <a:ext cx="1171148" cy="369332"/>
            </a:xfrm>
            <a:prstGeom prst="rect">
              <a:avLst/>
            </a:prstGeom>
            <a:solidFill>
              <a:schemeClr val="bg1"/>
            </a:solidFill>
          </p:spPr>
          <p:txBody>
            <a:bodyPr wrap="square" rtlCol="0">
              <a:spAutoFit/>
            </a:bodyPr>
            <a:lstStyle/>
            <a:p>
              <a:r>
                <a:rPr lang="en-US" dirty="0"/>
                <a:t>Figure 3.2</a:t>
              </a:r>
            </a:p>
          </p:txBody>
        </p:sp>
      </p:grpSp>
      <p:grpSp>
        <p:nvGrpSpPr>
          <p:cNvPr id="27" name="Group 26">
            <a:extLst>
              <a:ext uri="{FF2B5EF4-FFF2-40B4-BE49-F238E27FC236}">
                <a16:creationId xmlns:a16="http://schemas.microsoft.com/office/drawing/2014/main" id="{806F7D4E-91F6-DEDF-99FE-BE1F0BFADCF3}"/>
              </a:ext>
            </a:extLst>
          </p:cNvPr>
          <p:cNvGrpSpPr/>
          <p:nvPr/>
        </p:nvGrpSpPr>
        <p:grpSpPr>
          <a:xfrm>
            <a:off x="5309754" y="758536"/>
            <a:ext cx="6650476" cy="2608118"/>
            <a:chOff x="5309754" y="758536"/>
            <a:chExt cx="6650476" cy="2608118"/>
          </a:xfrm>
        </p:grpSpPr>
        <p:sp>
          <p:nvSpPr>
            <p:cNvPr id="6" name="Rectangle 5">
              <a:extLst>
                <a:ext uri="{FF2B5EF4-FFF2-40B4-BE49-F238E27FC236}">
                  <a16:creationId xmlns:a16="http://schemas.microsoft.com/office/drawing/2014/main" id="{70300C4A-58A8-329C-3549-44044D1935C6}"/>
                </a:ext>
              </a:extLst>
            </p:cNvPr>
            <p:cNvSpPr/>
            <p:nvPr/>
          </p:nvSpPr>
          <p:spPr>
            <a:xfrm>
              <a:off x="10308075" y="1304059"/>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6F6C12A9-1B9F-532A-344E-17672ECFD7BB}"/>
                </a:ext>
              </a:extLst>
            </p:cNvPr>
            <p:cNvGrpSpPr/>
            <p:nvPr/>
          </p:nvGrpSpPr>
          <p:grpSpPr>
            <a:xfrm>
              <a:off x="5309754" y="758536"/>
              <a:ext cx="6349139" cy="1304059"/>
              <a:chOff x="5309754" y="758536"/>
              <a:chExt cx="6349139" cy="1304059"/>
            </a:xfrm>
          </p:grpSpPr>
          <p:grpSp>
            <p:nvGrpSpPr>
              <p:cNvPr id="8" name="Group 7">
                <a:extLst>
                  <a:ext uri="{FF2B5EF4-FFF2-40B4-BE49-F238E27FC236}">
                    <a16:creationId xmlns:a16="http://schemas.microsoft.com/office/drawing/2014/main" id="{20D762D9-7B18-8820-999A-0CFBA623BAAC}"/>
                  </a:ext>
                </a:extLst>
              </p:cNvPr>
              <p:cNvGrpSpPr/>
              <p:nvPr/>
            </p:nvGrpSpPr>
            <p:grpSpPr>
              <a:xfrm>
                <a:off x="5309754" y="1304059"/>
                <a:ext cx="6349139" cy="758536"/>
                <a:chOff x="810491" y="1745673"/>
                <a:chExt cx="6349139" cy="758536"/>
              </a:xfrm>
            </p:grpSpPr>
            <p:sp>
              <p:nvSpPr>
                <p:cNvPr id="10" name="Rectangle 9">
                  <a:extLst>
                    <a:ext uri="{FF2B5EF4-FFF2-40B4-BE49-F238E27FC236}">
                      <a16:creationId xmlns:a16="http://schemas.microsoft.com/office/drawing/2014/main" id="{CD0E7218-F2C7-06F5-7464-6A4A3804E88B}"/>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5072709-5AD2-9ABE-4F5B-06E154FA17F7}"/>
                    </a:ext>
                  </a:extLst>
                </p:cNvPr>
                <p:cNvSpPr/>
                <p:nvPr/>
              </p:nvSpPr>
              <p:spPr>
                <a:xfrm>
                  <a:off x="2012373"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1F4BA00-8336-905D-69AB-17BD14B7277C}"/>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0421C9-4A12-2C5C-8662-78AFBF80704B}"/>
                    </a:ext>
                  </a:extLst>
                </p:cNvPr>
                <p:cNvSpPr/>
                <p:nvPr/>
              </p:nvSpPr>
              <p:spPr>
                <a:xfrm>
                  <a:off x="6110148"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2387DDF-E5F0-507A-E45D-C1B1DDFA3A58}"/>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grpSp>
          <p:nvGrpSpPr>
            <p:cNvPr id="14" name="Group 13">
              <a:extLst>
                <a:ext uri="{FF2B5EF4-FFF2-40B4-BE49-F238E27FC236}">
                  <a16:creationId xmlns:a16="http://schemas.microsoft.com/office/drawing/2014/main" id="{681E3746-1819-5718-1172-F13C15BDD4A9}"/>
                </a:ext>
              </a:extLst>
            </p:cNvPr>
            <p:cNvGrpSpPr/>
            <p:nvPr/>
          </p:nvGrpSpPr>
          <p:grpSpPr>
            <a:xfrm>
              <a:off x="5309754" y="2192483"/>
              <a:ext cx="2641377" cy="1174171"/>
              <a:chOff x="5309754" y="2192483"/>
              <a:chExt cx="2641377" cy="1174171"/>
            </a:xfrm>
          </p:grpSpPr>
          <p:sp>
            <p:nvSpPr>
              <p:cNvPr id="16" name="Rectangle 15">
                <a:extLst>
                  <a:ext uri="{FF2B5EF4-FFF2-40B4-BE49-F238E27FC236}">
                    <a16:creationId xmlns:a16="http://schemas.microsoft.com/office/drawing/2014/main" id="{8F24F7E7-78EB-8BBE-5BDB-9A4070139550}"/>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BC01BBC-E092-3901-9D14-F763CF55BA14}"/>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18" name="TextBox 17">
              <a:extLst>
                <a:ext uri="{FF2B5EF4-FFF2-40B4-BE49-F238E27FC236}">
                  <a16:creationId xmlns:a16="http://schemas.microsoft.com/office/drawing/2014/main" id="{E745C160-2903-1125-CA93-20DBAC2EC534}"/>
                </a:ext>
              </a:extLst>
            </p:cNvPr>
            <p:cNvSpPr txBox="1"/>
            <p:nvPr/>
          </p:nvSpPr>
          <p:spPr>
            <a:xfrm>
              <a:off x="7700566" y="2911366"/>
              <a:ext cx="1171148" cy="369332"/>
            </a:xfrm>
            <a:prstGeom prst="rect">
              <a:avLst/>
            </a:prstGeom>
            <a:solidFill>
              <a:schemeClr val="bg1"/>
            </a:solidFill>
          </p:spPr>
          <p:txBody>
            <a:bodyPr wrap="square" rtlCol="0">
              <a:spAutoFit/>
            </a:bodyPr>
            <a:lstStyle/>
            <a:p>
              <a:r>
                <a:rPr lang="en-US" dirty="0"/>
                <a:t>Figure 3.1</a:t>
              </a:r>
            </a:p>
          </p:txBody>
        </p:sp>
        <p:sp>
          <p:nvSpPr>
            <p:cNvPr id="2" name="TextBox 1">
              <a:extLst>
                <a:ext uri="{FF2B5EF4-FFF2-40B4-BE49-F238E27FC236}">
                  <a16:creationId xmlns:a16="http://schemas.microsoft.com/office/drawing/2014/main" id="{BD28A05E-68B0-51DF-59EB-0F0A52472605}"/>
                </a:ext>
              </a:extLst>
            </p:cNvPr>
            <p:cNvSpPr txBox="1"/>
            <p:nvPr/>
          </p:nvSpPr>
          <p:spPr>
            <a:xfrm>
              <a:off x="5343069" y="1421717"/>
              <a:ext cx="982852"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22" name="TextBox 21">
              <a:extLst>
                <a:ext uri="{FF2B5EF4-FFF2-40B4-BE49-F238E27FC236}">
                  <a16:creationId xmlns:a16="http://schemas.microsoft.com/office/drawing/2014/main" id="{19DE97C2-706A-021D-8C0C-EDFA63712C50}"/>
                </a:ext>
              </a:extLst>
            </p:cNvPr>
            <p:cNvSpPr txBox="1"/>
            <p:nvPr/>
          </p:nvSpPr>
          <p:spPr>
            <a:xfrm>
              <a:off x="6589588" y="1421717"/>
              <a:ext cx="893577"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Mixed</a:t>
              </a:r>
            </a:p>
          </p:txBody>
        </p:sp>
        <p:sp>
          <p:nvSpPr>
            <p:cNvPr id="23" name="TextBox 22">
              <a:extLst>
                <a:ext uri="{FF2B5EF4-FFF2-40B4-BE49-F238E27FC236}">
                  <a16:creationId xmlns:a16="http://schemas.microsoft.com/office/drawing/2014/main" id="{F3DB4203-6FD0-FE2A-F5FD-5CC64AE63D60}"/>
                </a:ext>
              </a:extLst>
            </p:cNvPr>
            <p:cNvSpPr txBox="1"/>
            <p:nvPr/>
          </p:nvSpPr>
          <p:spPr>
            <a:xfrm>
              <a:off x="7779176" y="1421717"/>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sp>
          <p:nvSpPr>
            <p:cNvPr id="24" name="TextBox 23">
              <a:extLst>
                <a:ext uri="{FF2B5EF4-FFF2-40B4-BE49-F238E27FC236}">
                  <a16:creationId xmlns:a16="http://schemas.microsoft.com/office/drawing/2014/main" id="{7055934F-1759-02D8-1882-FF1E316AF8A6}"/>
                </a:ext>
              </a:extLst>
            </p:cNvPr>
            <p:cNvSpPr txBox="1"/>
            <p:nvPr/>
          </p:nvSpPr>
          <p:spPr>
            <a:xfrm>
              <a:off x="10687363" y="1421717"/>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sp>
          <p:nvSpPr>
            <p:cNvPr id="25" name="TextBox 24">
              <a:extLst>
                <a:ext uri="{FF2B5EF4-FFF2-40B4-BE49-F238E27FC236}">
                  <a16:creationId xmlns:a16="http://schemas.microsoft.com/office/drawing/2014/main" id="{909C888A-8A83-F8FA-0F00-5AF21B27A63D}"/>
                </a:ext>
              </a:extLst>
            </p:cNvPr>
            <p:cNvSpPr txBox="1"/>
            <p:nvPr/>
          </p:nvSpPr>
          <p:spPr>
            <a:xfrm>
              <a:off x="5387706" y="2727523"/>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grpSp>
      <p:sp>
        <p:nvSpPr>
          <p:cNvPr id="26" name="TextBox 25">
            <a:extLst>
              <a:ext uri="{FF2B5EF4-FFF2-40B4-BE49-F238E27FC236}">
                <a16:creationId xmlns:a16="http://schemas.microsoft.com/office/drawing/2014/main" id="{B8B2C6B2-8F43-41EF-4255-6C029D715B2E}"/>
              </a:ext>
            </a:extLst>
          </p:cNvPr>
          <p:cNvSpPr txBox="1"/>
          <p:nvPr/>
        </p:nvSpPr>
        <p:spPr>
          <a:xfrm>
            <a:off x="10698088" y="2192483"/>
            <a:ext cx="864930" cy="584775"/>
          </a:xfrm>
          <a:prstGeom prst="rect">
            <a:avLst/>
          </a:prstGeom>
          <a:noFill/>
        </p:spPr>
        <p:txBody>
          <a:bodyPr wrap="square" rtlCol="0">
            <a:spAutoFit/>
          </a:bodyPr>
          <a:lstStyle/>
          <a:p>
            <a:r>
              <a:rPr lang="en-US" sz="3200" b="1" dirty="0"/>
              <a:t>Car</a:t>
            </a:r>
          </a:p>
        </p:txBody>
      </p:sp>
    </p:spTree>
    <p:extLst>
      <p:ext uri="{BB962C8B-B14F-4D97-AF65-F5344CB8AC3E}">
        <p14:creationId xmlns:p14="http://schemas.microsoft.com/office/powerpoint/2010/main" val="37990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tack of pallets in a warehouse&#10;&#10;Description automatically generated">
            <a:extLst>
              <a:ext uri="{FF2B5EF4-FFF2-40B4-BE49-F238E27FC236}">
                <a16:creationId xmlns:a16="http://schemas.microsoft.com/office/drawing/2014/main" id="{731C6DA4-C9FA-FD0F-C0EC-40A0FCA27D8F}"/>
              </a:ext>
            </a:extLst>
          </p:cNvPr>
          <p:cNvPicPr>
            <a:picLocks noChangeAspect="1"/>
          </p:cNvPicPr>
          <p:nvPr/>
        </p:nvPicPr>
        <p:blipFill>
          <a:blip r:embed="rId2" r:link="rId4"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2933" r="20175"/>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732755" y="1189763"/>
            <a:ext cx="4840010" cy="4478474"/>
          </a:xfrm>
        </p:spPr>
        <p:txBody>
          <a:bodyPr>
            <a:normAutofit/>
          </a:bodyPr>
          <a:lstStyle/>
          <a:p>
            <a:pPr>
              <a:lnSpc>
                <a:spcPct val="114000"/>
              </a:lnSpc>
            </a:pPr>
            <a:r>
              <a:rPr lang="en-US" sz="2000" dirty="0"/>
              <a:t>Assumptions and Prerequisite Skills</a:t>
            </a:r>
          </a:p>
          <a:p>
            <a:pPr marL="800100" lvl="1" indent="-342900">
              <a:lnSpc>
                <a:spcPct val="114000"/>
              </a:lnSpc>
              <a:spcBef>
                <a:spcPts val="0"/>
              </a:spcBef>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unloading bay has current unloading product stuck behind loading product</a:t>
            </a:r>
          </a:p>
          <a:p>
            <a:pPr marL="800100" lvl="1" indent="-342900">
              <a:lnSpc>
                <a:spcPct val="114000"/>
              </a:lnSpc>
              <a:spcBef>
                <a:spcPts val="0"/>
              </a:spcBef>
              <a:buFont typeface="Symbol" panose="05050102010706020507" pitchFamily="18" charset="2"/>
              <a:buChar char=""/>
            </a:pPr>
            <a:r>
              <a:rPr lang="en-US" sz="2000" dirty="0"/>
              <a:t>Requires strong knowledge of how the Bessermatic works, as well as the curing process of racks regarding loading and unloading from the car</a:t>
            </a:r>
          </a:p>
          <a:p>
            <a:pPr marL="457200" lvl="1" indent="0">
              <a:lnSpc>
                <a:spcPct val="114000"/>
              </a:lnSpc>
              <a:spcBef>
                <a:spcPts val="0"/>
              </a:spcBef>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4000"/>
              </a:lnSpc>
            </a:pPr>
            <a:r>
              <a:rPr lang="en-US" sz="2000" dirty="0"/>
              <a:t>Supplies Needed</a:t>
            </a:r>
          </a:p>
          <a:p>
            <a:pPr marL="800100" lvl="1" indent="-342900">
              <a:lnSpc>
                <a:spcPct val="114000"/>
              </a:lnSpc>
              <a:spcBef>
                <a:spcPts val="0"/>
              </a:spcBef>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Standard PPE</a:t>
            </a:r>
            <a:endParaRPr lang="en-US" sz="2000" dirty="0"/>
          </a:p>
        </p:txBody>
      </p:sp>
    </p:spTree>
    <p:extLst>
      <p:ext uri="{BB962C8B-B14F-4D97-AF65-F5344CB8AC3E}">
        <p14:creationId xmlns:p14="http://schemas.microsoft.com/office/powerpoint/2010/main" val="292356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382432" y="449579"/>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0" y="1876999"/>
            <a:ext cx="3888528" cy="3553581"/>
          </a:xfrm>
        </p:spPr>
        <p:txBody>
          <a:bodyPr>
            <a:normAutofit/>
          </a:bodyPr>
          <a:lstStyle/>
          <a:p>
            <a:pPr marL="914400" lvl="2" indent="0">
              <a:lnSpc>
                <a:spcPct val="114000"/>
              </a:lnSpc>
              <a:spcBef>
                <a:spcPts val="0"/>
              </a:spcBef>
              <a:spcAft>
                <a:spcPts val="600"/>
              </a:spcAft>
              <a:buNone/>
            </a:pPr>
            <a:r>
              <a:rPr lang="en-US" dirty="0">
                <a:latin typeface="Aptos" panose="020B0004020202020204" pitchFamily="34" charset="0"/>
                <a:ea typeface="Aptos" panose="020B0004020202020204" pitchFamily="34" charset="0"/>
                <a:cs typeface="Times New Roman" panose="02020603050405020304" pitchFamily="18" charset="0"/>
              </a:rPr>
              <a:t>3</a:t>
            </a:r>
            <a:r>
              <a:rPr lang="en-US" dirty="0">
                <a:effectLst/>
                <a:latin typeface="Aptos" panose="020B0004020202020204" pitchFamily="34" charset="0"/>
                <a:ea typeface="Aptos" panose="020B0004020202020204" pitchFamily="34" charset="0"/>
                <a:cs typeface="Times New Roman" panose="02020603050405020304" pitchFamily="18" charset="0"/>
              </a:rPr>
              <a:t>.2. </a:t>
            </a:r>
            <a:r>
              <a:rPr lang="en-US" sz="2000" kern="100" dirty="0">
                <a:latin typeface="Aptos" panose="020B0004020202020204" pitchFamily="34" charset="0"/>
                <a:ea typeface="Aptos" panose="020B0004020202020204" pitchFamily="34" charset="0"/>
                <a:cs typeface="Times New Roman" panose="02020603050405020304" pitchFamily="18" charset="0"/>
              </a:rPr>
              <a:t>Use the lever on the second row to move the car to the “reverse” position (Red circle in Figure 3.3). You can press the “Manual Accel” button (Pink circle in Figure 3.3) to speed the car up.</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D81D5B8D-ADE8-7344-B901-6E52DD48E34A}"/>
              </a:ext>
            </a:extLst>
          </p:cNvPr>
          <p:cNvGrpSpPr/>
          <p:nvPr/>
        </p:nvGrpSpPr>
        <p:grpSpPr>
          <a:xfrm>
            <a:off x="5258155" y="1200150"/>
            <a:ext cx="5943600" cy="4827032"/>
            <a:chOff x="5258155" y="1200150"/>
            <a:chExt cx="5943600" cy="4827032"/>
          </a:xfrm>
        </p:grpSpPr>
        <p:pic>
          <p:nvPicPr>
            <p:cNvPr id="6" name="Picture 5" descr="A close up of a switch&#10;&#10;Description automatically generated">
              <a:extLst>
                <a:ext uri="{FF2B5EF4-FFF2-40B4-BE49-F238E27FC236}">
                  <a16:creationId xmlns:a16="http://schemas.microsoft.com/office/drawing/2014/main" id="{ECD4E44E-AAFE-553F-1523-A923F0A1EEAC}"/>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258155" y="1200150"/>
              <a:ext cx="5943600" cy="4457700"/>
            </a:xfrm>
            <a:prstGeom prst="rect">
              <a:avLst/>
            </a:prstGeom>
            <a:noFill/>
            <a:ln>
              <a:noFill/>
            </a:ln>
          </p:spPr>
        </p:pic>
        <p:sp>
          <p:nvSpPr>
            <p:cNvPr id="7" name="Oval 6">
              <a:extLst>
                <a:ext uri="{FF2B5EF4-FFF2-40B4-BE49-F238E27FC236}">
                  <a16:creationId xmlns:a16="http://schemas.microsoft.com/office/drawing/2014/main" id="{80C4DB42-330E-E558-5475-117B77C39BCC}"/>
                </a:ext>
              </a:extLst>
            </p:cNvPr>
            <p:cNvSpPr/>
            <p:nvPr/>
          </p:nvSpPr>
          <p:spPr>
            <a:xfrm>
              <a:off x="7086955" y="2175510"/>
              <a:ext cx="1379220" cy="149352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Oval 7">
              <a:extLst>
                <a:ext uri="{FF2B5EF4-FFF2-40B4-BE49-F238E27FC236}">
                  <a16:creationId xmlns:a16="http://schemas.microsoft.com/office/drawing/2014/main" id="{C995E8AA-E106-3E21-F986-9CE7B4220E41}"/>
                </a:ext>
              </a:extLst>
            </p:cNvPr>
            <p:cNvSpPr/>
            <p:nvPr/>
          </p:nvSpPr>
          <p:spPr>
            <a:xfrm>
              <a:off x="8504275" y="2122170"/>
              <a:ext cx="1470660" cy="1531620"/>
            </a:xfrm>
            <a:prstGeom prst="ellipse">
              <a:avLst/>
            </a:prstGeom>
            <a:no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extBox 1">
              <a:extLst>
                <a:ext uri="{FF2B5EF4-FFF2-40B4-BE49-F238E27FC236}">
                  <a16:creationId xmlns:a16="http://schemas.microsoft.com/office/drawing/2014/main" id="{91AA4F61-52C4-D67E-AC57-DCC3C7C80554}"/>
                </a:ext>
              </a:extLst>
            </p:cNvPr>
            <p:cNvSpPr txBox="1"/>
            <p:nvPr/>
          </p:nvSpPr>
          <p:spPr>
            <a:xfrm>
              <a:off x="7644381" y="5657850"/>
              <a:ext cx="1171148" cy="369332"/>
            </a:xfrm>
            <a:prstGeom prst="rect">
              <a:avLst/>
            </a:prstGeom>
            <a:solidFill>
              <a:schemeClr val="bg1"/>
            </a:solidFill>
          </p:spPr>
          <p:txBody>
            <a:bodyPr wrap="square" rtlCol="0">
              <a:spAutoFit/>
            </a:bodyPr>
            <a:lstStyle/>
            <a:p>
              <a:r>
                <a:rPr lang="en-US" dirty="0"/>
                <a:t>Figure 3.3</a:t>
              </a:r>
            </a:p>
          </p:txBody>
        </p:sp>
      </p:grpSp>
    </p:spTree>
    <p:extLst>
      <p:ext uri="{BB962C8B-B14F-4D97-AF65-F5344CB8AC3E}">
        <p14:creationId xmlns:p14="http://schemas.microsoft.com/office/powerpoint/2010/main" val="66599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546310" y="706449"/>
            <a:ext cx="4174863"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0" y="2359830"/>
            <a:ext cx="3888528" cy="3553581"/>
          </a:xfrm>
        </p:spPr>
        <p:txBody>
          <a:bodyPr>
            <a:normAutofit/>
          </a:bodyPr>
          <a:lstStyle/>
          <a:p>
            <a:pPr marL="91440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3.3. </a:t>
            </a:r>
            <a:r>
              <a:rPr lang="en-US" sz="2000" dirty="0">
                <a:effectLst/>
                <a:latin typeface="Aptos" panose="020B0004020202020204" pitchFamily="34" charset="0"/>
                <a:ea typeface="Aptos" panose="020B0004020202020204" pitchFamily="34" charset="0"/>
                <a:cs typeface="Times New Roman" panose="02020603050405020304" pitchFamily="18" charset="0"/>
              </a:rPr>
              <a:t>hold the “Reverse” lever from step 3.2 until the “Car Centered Left” button lights up (Figure 3.4).</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3" name="Group 2">
            <a:extLst>
              <a:ext uri="{FF2B5EF4-FFF2-40B4-BE49-F238E27FC236}">
                <a16:creationId xmlns:a16="http://schemas.microsoft.com/office/drawing/2014/main" id="{EBF7262F-48C3-120C-371B-EE1D0E61EA96}"/>
              </a:ext>
            </a:extLst>
          </p:cNvPr>
          <p:cNvGrpSpPr/>
          <p:nvPr/>
        </p:nvGrpSpPr>
        <p:grpSpPr>
          <a:xfrm>
            <a:off x="5564930" y="1964921"/>
            <a:ext cx="6080760" cy="2520196"/>
            <a:chOff x="5564930" y="1964921"/>
            <a:chExt cx="6080760" cy="2520196"/>
          </a:xfrm>
        </p:grpSpPr>
        <p:sp>
          <p:nvSpPr>
            <p:cNvPr id="2" name="TextBox 1">
              <a:extLst>
                <a:ext uri="{FF2B5EF4-FFF2-40B4-BE49-F238E27FC236}">
                  <a16:creationId xmlns:a16="http://schemas.microsoft.com/office/drawing/2014/main" id="{EB099C7D-480D-9BCD-0159-5F97530F4064}"/>
                </a:ext>
              </a:extLst>
            </p:cNvPr>
            <p:cNvSpPr txBox="1"/>
            <p:nvPr/>
          </p:nvSpPr>
          <p:spPr>
            <a:xfrm>
              <a:off x="6452555" y="4115785"/>
              <a:ext cx="1577347" cy="369332"/>
            </a:xfrm>
            <a:prstGeom prst="rect">
              <a:avLst/>
            </a:prstGeom>
            <a:solidFill>
              <a:schemeClr val="bg1"/>
            </a:solidFill>
          </p:spPr>
          <p:txBody>
            <a:bodyPr wrap="square" rtlCol="0">
              <a:spAutoFit/>
            </a:bodyPr>
            <a:lstStyle/>
            <a:p>
              <a:r>
                <a:rPr lang="en-US" dirty="0"/>
                <a:t>Figure 3.4: off</a:t>
              </a:r>
            </a:p>
          </p:txBody>
        </p:sp>
        <p:pic>
          <p:nvPicPr>
            <p:cNvPr id="11" name="Picture 10" descr="A group of switches on a machine&#10;&#10;Description automatically generated">
              <a:extLst>
                <a:ext uri="{FF2B5EF4-FFF2-40B4-BE49-F238E27FC236}">
                  <a16:creationId xmlns:a16="http://schemas.microsoft.com/office/drawing/2014/main" id="{3121FE47-C0C4-3030-B18A-A3C2CB65D947}"/>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564930" y="1964921"/>
              <a:ext cx="2946400" cy="2209800"/>
            </a:xfrm>
            <a:prstGeom prst="rect">
              <a:avLst/>
            </a:prstGeom>
            <a:noFill/>
            <a:ln>
              <a:noFill/>
            </a:ln>
          </p:spPr>
        </p:pic>
        <p:sp>
          <p:nvSpPr>
            <p:cNvPr id="6" name="TextBox 5">
              <a:extLst>
                <a:ext uri="{FF2B5EF4-FFF2-40B4-BE49-F238E27FC236}">
                  <a16:creationId xmlns:a16="http://schemas.microsoft.com/office/drawing/2014/main" id="{63059304-CE57-FAB4-6C6A-5225176F092C}"/>
                </a:ext>
              </a:extLst>
            </p:cNvPr>
            <p:cNvSpPr txBox="1"/>
            <p:nvPr/>
          </p:nvSpPr>
          <p:spPr>
            <a:xfrm>
              <a:off x="9627556" y="4115785"/>
              <a:ext cx="1577346" cy="369332"/>
            </a:xfrm>
            <a:prstGeom prst="rect">
              <a:avLst/>
            </a:prstGeom>
            <a:solidFill>
              <a:schemeClr val="bg1"/>
            </a:solidFill>
          </p:spPr>
          <p:txBody>
            <a:bodyPr wrap="square" rtlCol="0">
              <a:spAutoFit/>
            </a:bodyPr>
            <a:lstStyle/>
            <a:p>
              <a:r>
                <a:rPr lang="en-US" dirty="0"/>
                <a:t>Figure 3.4: on</a:t>
              </a:r>
            </a:p>
          </p:txBody>
        </p:sp>
        <p:pic>
          <p:nvPicPr>
            <p:cNvPr id="14" name="Picture 13" descr="A close up of a switch&#10;&#10;Description automatically generated">
              <a:extLst>
                <a:ext uri="{FF2B5EF4-FFF2-40B4-BE49-F238E27FC236}">
                  <a16:creationId xmlns:a16="http://schemas.microsoft.com/office/drawing/2014/main" id="{5ADAED71-1847-1101-84ED-BCDB7585228D}"/>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8780570" y="1987781"/>
              <a:ext cx="2865120" cy="2148840"/>
            </a:xfrm>
            <a:prstGeom prst="rect">
              <a:avLst/>
            </a:prstGeom>
            <a:noFill/>
            <a:ln>
              <a:noFill/>
            </a:ln>
          </p:spPr>
        </p:pic>
      </p:grpSp>
    </p:spTree>
    <p:extLst>
      <p:ext uri="{BB962C8B-B14F-4D97-AF65-F5344CB8AC3E}">
        <p14:creationId xmlns:p14="http://schemas.microsoft.com/office/powerpoint/2010/main" val="265402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408213" y="391391"/>
            <a:ext cx="4174863"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0" y="1877799"/>
            <a:ext cx="3888528" cy="3102401"/>
          </a:xfrm>
        </p:spPr>
        <p:txBody>
          <a:bodyPr>
            <a:normAutofit lnSpcReduction="10000"/>
          </a:bodyPr>
          <a:lstStyle/>
          <a:p>
            <a:pPr marL="91440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3.4. </a:t>
            </a:r>
            <a:r>
              <a:rPr lang="en-US" kern="100" dirty="0">
                <a:effectLst/>
                <a:latin typeface="Aptos" panose="020B0004020202020204" pitchFamily="34" charset="0"/>
                <a:ea typeface="Aptos" panose="020B0004020202020204" pitchFamily="34" charset="0"/>
                <a:cs typeface="Times New Roman" panose="02020603050405020304" pitchFamily="18" charset="0"/>
              </a:rPr>
              <a:t>Flip the “Left Raillocks” switch to the “Lock” position (purple arrow in Figure 3.5) and hold it at that position until you see the “Left Locks Locked” box (red circles in Figure 3.6).</a:t>
            </a: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7" name="Group 6">
            <a:extLst>
              <a:ext uri="{FF2B5EF4-FFF2-40B4-BE49-F238E27FC236}">
                <a16:creationId xmlns:a16="http://schemas.microsoft.com/office/drawing/2014/main" id="{8285D17D-A310-ED18-6513-2752590F3185}"/>
              </a:ext>
            </a:extLst>
          </p:cNvPr>
          <p:cNvGrpSpPr/>
          <p:nvPr/>
        </p:nvGrpSpPr>
        <p:grpSpPr>
          <a:xfrm>
            <a:off x="4145816" y="3563389"/>
            <a:ext cx="7927171" cy="3234452"/>
            <a:chOff x="4145816" y="3563389"/>
            <a:chExt cx="7927171" cy="3234452"/>
          </a:xfrm>
        </p:grpSpPr>
        <p:grpSp>
          <p:nvGrpSpPr>
            <p:cNvPr id="22" name="Group 21">
              <a:extLst>
                <a:ext uri="{FF2B5EF4-FFF2-40B4-BE49-F238E27FC236}">
                  <a16:creationId xmlns:a16="http://schemas.microsoft.com/office/drawing/2014/main" id="{72D86D38-E509-8B66-9DBF-7B60C1B2FD42}"/>
                </a:ext>
              </a:extLst>
            </p:cNvPr>
            <p:cNvGrpSpPr/>
            <p:nvPr/>
          </p:nvGrpSpPr>
          <p:grpSpPr>
            <a:xfrm>
              <a:off x="8174722" y="3563389"/>
              <a:ext cx="3898265" cy="3177140"/>
              <a:chOff x="-38735" y="0"/>
              <a:chExt cx="3898265" cy="3177140"/>
            </a:xfrm>
          </p:grpSpPr>
          <p:sp>
            <p:nvSpPr>
              <p:cNvPr id="25" name="Text Box 2">
                <a:extLst>
                  <a:ext uri="{FF2B5EF4-FFF2-40B4-BE49-F238E27FC236}">
                    <a16:creationId xmlns:a16="http://schemas.microsoft.com/office/drawing/2014/main" id="{139E2675-8E92-F375-3C16-DFFA4E7987E3}"/>
                  </a:ext>
                </a:extLst>
              </p:cNvPr>
              <p:cNvSpPr txBox="1">
                <a:spLocks noChangeArrowheads="1"/>
              </p:cNvSpPr>
              <p:nvPr/>
            </p:nvSpPr>
            <p:spPr bwMode="auto">
              <a:xfrm>
                <a:off x="928483" y="2807808"/>
                <a:ext cx="2002563" cy="369332"/>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3.6: Locked </a:t>
                </a:r>
              </a:p>
            </p:txBody>
          </p:sp>
          <p:pic>
            <p:nvPicPr>
              <p:cNvPr id="23" name="Picture 22" descr="A screenshot of a computer&#10;&#10;Description automatically generated">
                <a:extLst>
                  <a:ext uri="{FF2B5EF4-FFF2-40B4-BE49-F238E27FC236}">
                    <a16:creationId xmlns:a16="http://schemas.microsoft.com/office/drawing/2014/main" id="{380DEEB4-C165-C31F-225C-191500DC36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859530" cy="2865120"/>
              </a:xfrm>
              <a:prstGeom prst="rect">
                <a:avLst/>
              </a:prstGeom>
            </p:spPr>
          </p:pic>
          <p:sp>
            <p:nvSpPr>
              <p:cNvPr id="24" name="Oval 23">
                <a:extLst>
                  <a:ext uri="{FF2B5EF4-FFF2-40B4-BE49-F238E27FC236}">
                    <a16:creationId xmlns:a16="http://schemas.microsoft.com/office/drawing/2014/main" id="{1AD55DF8-1785-A121-977D-B6D4B1C44469}"/>
                  </a:ext>
                </a:extLst>
              </p:cNvPr>
              <p:cNvSpPr/>
              <p:nvPr/>
            </p:nvSpPr>
            <p:spPr>
              <a:xfrm>
                <a:off x="-38735" y="150414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 name="TextBox 2">
              <a:extLst>
                <a:ext uri="{FF2B5EF4-FFF2-40B4-BE49-F238E27FC236}">
                  <a16:creationId xmlns:a16="http://schemas.microsoft.com/office/drawing/2014/main" id="{11F269D4-9159-27A6-1673-C39FCC147274}"/>
                </a:ext>
              </a:extLst>
            </p:cNvPr>
            <p:cNvSpPr txBox="1"/>
            <p:nvPr/>
          </p:nvSpPr>
          <p:spPr>
            <a:xfrm>
              <a:off x="4987941" y="6428509"/>
              <a:ext cx="2213069" cy="369332"/>
            </a:xfrm>
            <a:prstGeom prst="rect">
              <a:avLst/>
            </a:prstGeom>
            <a:solidFill>
              <a:schemeClr val="bg1"/>
            </a:solidFill>
          </p:spPr>
          <p:txBody>
            <a:bodyPr wrap="square" rtlCol="0">
              <a:spAutoFit/>
            </a:bodyPr>
            <a:lstStyle/>
            <a:p>
              <a:r>
                <a:rPr lang="en-US" dirty="0"/>
                <a:t>Figure 3.6: Unlocked</a:t>
              </a:r>
            </a:p>
          </p:txBody>
        </p:sp>
        <p:grpSp>
          <p:nvGrpSpPr>
            <p:cNvPr id="26" name="Group 25">
              <a:extLst>
                <a:ext uri="{FF2B5EF4-FFF2-40B4-BE49-F238E27FC236}">
                  <a16:creationId xmlns:a16="http://schemas.microsoft.com/office/drawing/2014/main" id="{CA8B0225-C1F7-D745-C2D0-EEB47042BED9}"/>
                </a:ext>
              </a:extLst>
            </p:cNvPr>
            <p:cNvGrpSpPr/>
            <p:nvPr/>
          </p:nvGrpSpPr>
          <p:grpSpPr>
            <a:xfrm>
              <a:off x="4145816" y="3563389"/>
              <a:ext cx="3910488" cy="2903220"/>
              <a:chOff x="-12223" y="0"/>
              <a:chExt cx="3910488" cy="2903220"/>
            </a:xfrm>
          </p:grpSpPr>
          <p:pic>
            <p:nvPicPr>
              <p:cNvPr id="27" name="Picture 26" descr="A screenshot of a computer&#10;&#10;Description automatically generated">
                <a:extLst>
                  <a:ext uri="{FF2B5EF4-FFF2-40B4-BE49-F238E27FC236}">
                    <a16:creationId xmlns:a16="http://schemas.microsoft.com/office/drawing/2014/main" id="{A4D42B09-4BB8-0944-AC21-2F8214AC2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98265" cy="2903220"/>
              </a:xfrm>
              <a:prstGeom prst="rect">
                <a:avLst/>
              </a:prstGeom>
            </p:spPr>
          </p:pic>
          <p:sp>
            <p:nvSpPr>
              <p:cNvPr id="28" name="Oval 27">
                <a:extLst>
                  <a:ext uri="{FF2B5EF4-FFF2-40B4-BE49-F238E27FC236}">
                    <a16:creationId xmlns:a16="http://schemas.microsoft.com/office/drawing/2014/main" id="{5B3E4127-6A19-0099-11EB-33E376C6BB5C}"/>
                  </a:ext>
                </a:extLst>
              </p:cNvPr>
              <p:cNvSpPr/>
              <p:nvPr/>
            </p:nvSpPr>
            <p:spPr>
              <a:xfrm>
                <a:off x="-12223" y="150795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6" name="Group 5">
            <a:extLst>
              <a:ext uri="{FF2B5EF4-FFF2-40B4-BE49-F238E27FC236}">
                <a16:creationId xmlns:a16="http://schemas.microsoft.com/office/drawing/2014/main" id="{7FBCF677-C0F6-A40A-00A6-6EDE87CAC765}"/>
              </a:ext>
            </a:extLst>
          </p:cNvPr>
          <p:cNvGrpSpPr/>
          <p:nvPr/>
        </p:nvGrpSpPr>
        <p:grpSpPr>
          <a:xfrm>
            <a:off x="6229217" y="48491"/>
            <a:ext cx="5823911" cy="3380509"/>
            <a:chOff x="6229217" y="48491"/>
            <a:chExt cx="5823911" cy="3380509"/>
          </a:xfrm>
        </p:grpSpPr>
        <p:grpSp>
          <p:nvGrpSpPr>
            <p:cNvPr id="19" name="Group 18">
              <a:extLst>
                <a:ext uri="{FF2B5EF4-FFF2-40B4-BE49-F238E27FC236}">
                  <a16:creationId xmlns:a16="http://schemas.microsoft.com/office/drawing/2014/main" id="{5BDBBBD4-E0EE-98EA-81C8-B33D4213FB8C}"/>
                </a:ext>
              </a:extLst>
            </p:cNvPr>
            <p:cNvGrpSpPr/>
            <p:nvPr/>
          </p:nvGrpSpPr>
          <p:grpSpPr>
            <a:xfrm>
              <a:off x="6229217" y="48491"/>
              <a:ext cx="4544291" cy="3380509"/>
              <a:chOff x="0" y="0"/>
              <a:chExt cx="5943600" cy="4457700"/>
            </a:xfrm>
          </p:grpSpPr>
          <p:pic>
            <p:nvPicPr>
              <p:cNvPr id="20" name="Picture 19" descr="A close up of a switch&#10;&#10;Description automatically generated">
                <a:extLst>
                  <a:ext uri="{FF2B5EF4-FFF2-40B4-BE49-F238E27FC236}">
                    <a16:creationId xmlns:a16="http://schemas.microsoft.com/office/drawing/2014/main" id="{5946DADC-4646-1EDC-8E7E-689B856C15B5}"/>
                  </a:ext>
                </a:extLst>
              </p:cNvPr>
              <p:cNvPicPr>
                <a:picLocks noChangeAspect="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21" name="Connector: Curved 20">
                <a:extLst>
                  <a:ext uri="{FF2B5EF4-FFF2-40B4-BE49-F238E27FC236}">
                    <a16:creationId xmlns:a16="http://schemas.microsoft.com/office/drawing/2014/main" id="{4BF6A37A-1DFC-EF28-321B-77D866180C1B}"/>
                  </a:ext>
                </a:extLst>
              </p:cNvPr>
              <p:cNvCxnSpPr/>
              <p:nvPr/>
            </p:nvCxnSpPr>
            <p:spPr>
              <a:xfrm rot="5400000" flipH="1" flipV="1">
                <a:off x="3571875" y="1564005"/>
                <a:ext cx="302895" cy="73342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91E82E1-0FB5-A79A-1FA5-516B538B03BF}"/>
                </a:ext>
              </a:extLst>
            </p:cNvPr>
            <p:cNvSpPr txBox="1"/>
            <p:nvPr/>
          </p:nvSpPr>
          <p:spPr>
            <a:xfrm>
              <a:off x="10881980" y="2074661"/>
              <a:ext cx="1171148" cy="369332"/>
            </a:xfrm>
            <a:prstGeom prst="rect">
              <a:avLst/>
            </a:prstGeom>
            <a:solidFill>
              <a:schemeClr val="bg1"/>
            </a:solidFill>
          </p:spPr>
          <p:txBody>
            <a:bodyPr wrap="square" rtlCol="0">
              <a:spAutoFit/>
            </a:bodyPr>
            <a:lstStyle/>
            <a:p>
              <a:r>
                <a:rPr lang="en-US" dirty="0"/>
                <a:t>Figure 3.5</a:t>
              </a:r>
            </a:p>
          </p:txBody>
        </p:sp>
      </p:grpSp>
    </p:spTree>
    <p:extLst>
      <p:ext uri="{BB962C8B-B14F-4D97-AF65-F5344CB8AC3E}">
        <p14:creationId xmlns:p14="http://schemas.microsoft.com/office/powerpoint/2010/main" val="920686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500883" y="807592"/>
            <a:ext cx="4174863"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0" y="2566556"/>
            <a:ext cx="3888528" cy="1212929"/>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3.5. </a:t>
            </a:r>
            <a:r>
              <a:rPr lang="en-US" sz="2000" dirty="0">
                <a:effectLst/>
                <a:latin typeface="Aptos" panose="020B0004020202020204" pitchFamily="34" charset="0"/>
                <a:ea typeface="Aptos" panose="020B0004020202020204" pitchFamily="34" charset="0"/>
                <a:cs typeface="Times New Roman" panose="02020603050405020304" pitchFamily="18" charset="0"/>
              </a:rPr>
              <a:t>Figure 3.7 is what the  loading bay should now look like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7B4233E9-07A0-CB50-9ACB-A764921FECBC}"/>
              </a:ext>
            </a:extLst>
          </p:cNvPr>
          <p:cNvGrpSpPr/>
          <p:nvPr/>
        </p:nvGrpSpPr>
        <p:grpSpPr>
          <a:xfrm>
            <a:off x="5309754" y="758536"/>
            <a:ext cx="6624958" cy="4397744"/>
            <a:chOff x="5309754" y="758536"/>
            <a:chExt cx="6624958" cy="4397744"/>
          </a:xfrm>
        </p:grpSpPr>
        <p:sp>
          <p:nvSpPr>
            <p:cNvPr id="3" name="Rectangle 2">
              <a:extLst>
                <a:ext uri="{FF2B5EF4-FFF2-40B4-BE49-F238E27FC236}">
                  <a16:creationId xmlns:a16="http://schemas.microsoft.com/office/drawing/2014/main" id="{C0A2DA6B-2A37-77D6-E83F-8599AB355482}"/>
                </a:ext>
              </a:extLst>
            </p:cNvPr>
            <p:cNvSpPr/>
            <p:nvPr/>
          </p:nvSpPr>
          <p:spPr>
            <a:xfrm>
              <a:off x="10282557" y="2566556"/>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F1757ED-DEB6-673D-F24C-92D28ED12928}"/>
                </a:ext>
              </a:extLst>
            </p:cNvPr>
            <p:cNvGrpSpPr/>
            <p:nvPr/>
          </p:nvGrpSpPr>
          <p:grpSpPr>
            <a:xfrm>
              <a:off x="5309754" y="2192483"/>
              <a:ext cx="2390811" cy="1174171"/>
              <a:chOff x="5309754" y="2192483"/>
              <a:chExt cx="2390811" cy="1174171"/>
            </a:xfrm>
          </p:grpSpPr>
          <p:grpSp>
            <p:nvGrpSpPr>
              <p:cNvPr id="17" name="Group 16">
                <a:extLst>
                  <a:ext uri="{FF2B5EF4-FFF2-40B4-BE49-F238E27FC236}">
                    <a16:creationId xmlns:a16="http://schemas.microsoft.com/office/drawing/2014/main" id="{651777D5-D5E7-D22B-55C9-A47EBA96E8BF}"/>
                  </a:ext>
                </a:extLst>
              </p:cNvPr>
              <p:cNvGrpSpPr/>
              <p:nvPr/>
            </p:nvGrpSpPr>
            <p:grpSpPr>
              <a:xfrm>
                <a:off x="5309754" y="2192483"/>
                <a:ext cx="2390811" cy="1174171"/>
                <a:chOff x="5309754" y="2192483"/>
                <a:chExt cx="2390811" cy="1174171"/>
              </a:xfrm>
            </p:grpSpPr>
            <p:sp>
              <p:nvSpPr>
                <p:cNvPr id="19" name="Rectangle 18">
                  <a:extLst>
                    <a:ext uri="{FF2B5EF4-FFF2-40B4-BE49-F238E27FC236}">
                      <a16:creationId xmlns:a16="http://schemas.microsoft.com/office/drawing/2014/main" id="{B2F4F5D6-6E0F-E94B-95B9-D03984BED7ED}"/>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2BA4D6B-7DF3-1028-9DC1-AED0150ECACE}"/>
                    </a:ext>
                  </a:extLst>
                </p:cNvPr>
                <p:cNvSpPr txBox="1"/>
                <p:nvPr/>
              </p:nvSpPr>
              <p:spPr>
                <a:xfrm>
                  <a:off x="6298976" y="2192483"/>
                  <a:ext cx="1401589" cy="374073"/>
                </a:xfrm>
                <a:prstGeom prst="rect">
                  <a:avLst/>
                </a:prstGeom>
                <a:solidFill>
                  <a:schemeClr val="bg1"/>
                </a:solidFill>
              </p:spPr>
              <p:txBody>
                <a:bodyPr wrap="square" rtlCol="0">
                  <a:spAutoFit/>
                </a:bodyPr>
                <a:lstStyle/>
                <a:p>
                  <a:r>
                    <a:rPr lang="en-US" dirty="0"/>
                    <a:t>Loading Bay</a:t>
                  </a:r>
                </a:p>
              </p:txBody>
            </p:sp>
          </p:grpSp>
          <p:sp>
            <p:nvSpPr>
              <p:cNvPr id="18" name="Rectangle 17">
                <a:extLst>
                  <a:ext uri="{FF2B5EF4-FFF2-40B4-BE49-F238E27FC236}">
                    <a16:creationId xmlns:a16="http://schemas.microsoft.com/office/drawing/2014/main" id="{C17105A5-E8BE-80D2-0380-60AE8AFAD637}"/>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6A3F0F4-7463-45B9-C10D-A374DF7B1A6E}"/>
                </a:ext>
              </a:extLst>
            </p:cNvPr>
            <p:cNvGrpSpPr/>
            <p:nvPr/>
          </p:nvGrpSpPr>
          <p:grpSpPr>
            <a:xfrm>
              <a:off x="5309754" y="758536"/>
              <a:ext cx="3440293" cy="1304059"/>
              <a:chOff x="5309754" y="758536"/>
              <a:chExt cx="3440293" cy="1304059"/>
            </a:xfrm>
          </p:grpSpPr>
          <p:grpSp>
            <p:nvGrpSpPr>
              <p:cNvPr id="22" name="Group 21">
                <a:extLst>
                  <a:ext uri="{FF2B5EF4-FFF2-40B4-BE49-F238E27FC236}">
                    <a16:creationId xmlns:a16="http://schemas.microsoft.com/office/drawing/2014/main" id="{ED5B4718-447F-2EB4-B8FC-D2FBD922059A}"/>
                  </a:ext>
                </a:extLst>
              </p:cNvPr>
              <p:cNvGrpSpPr/>
              <p:nvPr/>
            </p:nvGrpSpPr>
            <p:grpSpPr>
              <a:xfrm>
                <a:off x="5309754" y="1304059"/>
                <a:ext cx="3440293" cy="758536"/>
                <a:chOff x="810491" y="1745673"/>
                <a:chExt cx="3440293" cy="758536"/>
              </a:xfrm>
            </p:grpSpPr>
            <p:sp>
              <p:nvSpPr>
                <p:cNvPr id="24" name="Rectangle 23">
                  <a:extLst>
                    <a:ext uri="{FF2B5EF4-FFF2-40B4-BE49-F238E27FC236}">
                      <a16:creationId xmlns:a16="http://schemas.microsoft.com/office/drawing/2014/main" id="{49F51807-D1F6-C562-F81F-CC5012D3BAC5}"/>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76B90D7-A582-E836-0E45-89D06418D580}"/>
                    </a:ext>
                  </a:extLst>
                </p:cNvPr>
                <p:cNvSpPr/>
                <p:nvPr/>
              </p:nvSpPr>
              <p:spPr>
                <a:xfrm>
                  <a:off x="2012373"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A7E3157-5A79-F800-0BD5-609DC6F8C716}"/>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3985B9E0-9BE4-DAC9-5F97-553CE5A8FC86}"/>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2" name="TextBox 1">
              <a:extLst>
                <a:ext uri="{FF2B5EF4-FFF2-40B4-BE49-F238E27FC236}">
                  <a16:creationId xmlns:a16="http://schemas.microsoft.com/office/drawing/2014/main" id="{46E65941-AD5A-604B-0419-39B6E688789A}"/>
                </a:ext>
              </a:extLst>
            </p:cNvPr>
            <p:cNvSpPr txBox="1"/>
            <p:nvPr/>
          </p:nvSpPr>
          <p:spPr>
            <a:xfrm>
              <a:off x="6978870" y="4782207"/>
              <a:ext cx="1145628" cy="374073"/>
            </a:xfrm>
            <a:prstGeom prst="rect">
              <a:avLst/>
            </a:prstGeom>
            <a:solidFill>
              <a:schemeClr val="bg1"/>
            </a:solidFill>
          </p:spPr>
          <p:txBody>
            <a:bodyPr wrap="square" rtlCol="0">
              <a:spAutoFit/>
            </a:bodyPr>
            <a:lstStyle/>
            <a:p>
              <a:r>
                <a:rPr lang="en-US" dirty="0"/>
                <a:t>Figure 3.7</a:t>
              </a:r>
            </a:p>
          </p:txBody>
        </p:sp>
        <p:sp>
          <p:nvSpPr>
            <p:cNvPr id="6" name="TextBox 5">
              <a:extLst>
                <a:ext uri="{FF2B5EF4-FFF2-40B4-BE49-F238E27FC236}">
                  <a16:creationId xmlns:a16="http://schemas.microsoft.com/office/drawing/2014/main" id="{51DE4B2B-9176-0C26-A284-EEFD7095BCD4}"/>
                </a:ext>
              </a:extLst>
            </p:cNvPr>
            <p:cNvSpPr txBox="1"/>
            <p:nvPr/>
          </p:nvSpPr>
          <p:spPr>
            <a:xfrm>
              <a:off x="5343069" y="1421717"/>
              <a:ext cx="982852"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7" name="TextBox 6">
              <a:extLst>
                <a:ext uri="{FF2B5EF4-FFF2-40B4-BE49-F238E27FC236}">
                  <a16:creationId xmlns:a16="http://schemas.microsoft.com/office/drawing/2014/main" id="{794BA5A3-C9F6-AB1C-4A76-5F65423224F8}"/>
                </a:ext>
              </a:extLst>
            </p:cNvPr>
            <p:cNvSpPr txBox="1"/>
            <p:nvPr/>
          </p:nvSpPr>
          <p:spPr>
            <a:xfrm>
              <a:off x="6589588" y="1421717"/>
              <a:ext cx="893577"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Mixed</a:t>
              </a:r>
            </a:p>
          </p:txBody>
        </p:sp>
        <p:sp>
          <p:nvSpPr>
            <p:cNvPr id="8" name="TextBox 7">
              <a:extLst>
                <a:ext uri="{FF2B5EF4-FFF2-40B4-BE49-F238E27FC236}">
                  <a16:creationId xmlns:a16="http://schemas.microsoft.com/office/drawing/2014/main" id="{69832AFD-15F8-C6C3-6D6F-AD52FC6D7B5B}"/>
                </a:ext>
              </a:extLst>
            </p:cNvPr>
            <p:cNvSpPr txBox="1"/>
            <p:nvPr/>
          </p:nvSpPr>
          <p:spPr>
            <a:xfrm>
              <a:off x="7779176" y="1421717"/>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sp>
          <p:nvSpPr>
            <p:cNvPr id="9" name="TextBox 8">
              <a:extLst>
                <a:ext uri="{FF2B5EF4-FFF2-40B4-BE49-F238E27FC236}">
                  <a16:creationId xmlns:a16="http://schemas.microsoft.com/office/drawing/2014/main" id="{DDBAE3CA-92BF-5409-08C4-BFA0E13017EB}"/>
                </a:ext>
              </a:extLst>
            </p:cNvPr>
            <p:cNvSpPr txBox="1"/>
            <p:nvPr/>
          </p:nvSpPr>
          <p:spPr>
            <a:xfrm>
              <a:off x="5387706" y="2727523"/>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10" name="TextBox 9">
              <a:extLst>
                <a:ext uri="{FF2B5EF4-FFF2-40B4-BE49-F238E27FC236}">
                  <a16:creationId xmlns:a16="http://schemas.microsoft.com/office/drawing/2014/main" id="{6B8D025E-EE22-AC92-033C-B24B0B416CC1}"/>
                </a:ext>
              </a:extLst>
            </p:cNvPr>
            <p:cNvSpPr txBox="1"/>
            <p:nvPr/>
          </p:nvSpPr>
          <p:spPr>
            <a:xfrm>
              <a:off x="6589587" y="2727523"/>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sp>
          <p:nvSpPr>
            <p:cNvPr id="11" name="TextBox 10">
              <a:extLst>
                <a:ext uri="{FF2B5EF4-FFF2-40B4-BE49-F238E27FC236}">
                  <a16:creationId xmlns:a16="http://schemas.microsoft.com/office/drawing/2014/main" id="{9C932453-47B4-B255-9236-ED49F13E79D9}"/>
                </a:ext>
              </a:extLst>
            </p:cNvPr>
            <p:cNvSpPr txBox="1"/>
            <p:nvPr/>
          </p:nvSpPr>
          <p:spPr>
            <a:xfrm>
              <a:off x="10679008" y="3136612"/>
              <a:ext cx="864930" cy="584775"/>
            </a:xfrm>
            <a:prstGeom prst="rect">
              <a:avLst/>
            </a:prstGeom>
            <a:noFill/>
          </p:spPr>
          <p:txBody>
            <a:bodyPr wrap="square" rtlCol="0">
              <a:spAutoFit/>
            </a:bodyPr>
            <a:lstStyle/>
            <a:p>
              <a:r>
                <a:rPr lang="en-US" sz="3200" b="1" dirty="0"/>
                <a:t>Car</a:t>
              </a:r>
            </a:p>
          </p:txBody>
        </p:sp>
      </p:grpSp>
    </p:spTree>
    <p:extLst>
      <p:ext uri="{BB962C8B-B14F-4D97-AF65-F5344CB8AC3E}">
        <p14:creationId xmlns:p14="http://schemas.microsoft.com/office/powerpoint/2010/main" val="377418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411751" y="319230"/>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0" y="1722361"/>
            <a:ext cx="3888528" cy="3732508"/>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3.6. </a:t>
            </a:r>
            <a:r>
              <a:rPr lang="en-US" kern="100" dirty="0">
                <a:effectLst/>
                <a:latin typeface="Aptos" panose="020B0004020202020204" pitchFamily="34" charset="0"/>
                <a:ea typeface="Aptos" panose="020B0004020202020204" pitchFamily="34" charset="0"/>
                <a:cs typeface="Times New Roman" panose="02020603050405020304" pitchFamily="18" charset="0"/>
              </a:rPr>
              <a:t>Once the crawler comes back to the car, unlock the raillocks (purple circle in Figure 3.8), and move the car forward back to the unloading bay. Lock the left raillocks again, making the crawler unload the next rack.</a:t>
            </a: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3" name="Group 2">
            <a:extLst>
              <a:ext uri="{FF2B5EF4-FFF2-40B4-BE49-F238E27FC236}">
                <a16:creationId xmlns:a16="http://schemas.microsoft.com/office/drawing/2014/main" id="{1ABEA91B-A2A4-F45E-FE77-18B37C48FA7E}"/>
              </a:ext>
            </a:extLst>
          </p:cNvPr>
          <p:cNvGrpSpPr/>
          <p:nvPr/>
        </p:nvGrpSpPr>
        <p:grpSpPr>
          <a:xfrm>
            <a:off x="5421854" y="900263"/>
            <a:ext cx="5943600" cy="4827032"/>
            <a:chOff x="5421854" y="900263"/>
            <a:chExt cx="5943600" cy="4827032"/>
          </a:xfrm>
        </p:grpSpPr>
        <p:grpSp>
          <p:nvGrpSpPr>
            <p:cNvPr id="6" name="Group 5">
              <a:extLst>
                <a:ext uri="{FF2B5EF4-FFF2-40B4-BE49-F238E27FC236}">
                  <a16:creationId xmlns:a16="http://schemas.microsoft.com/office/drawing/2014/main" id="{D34C79C5-AE4E-2D53-BD21-A6C2438542DB}"/>
                </a:ext>
              </a:extLst>
            </p:cNvPr>
            <p:cNvGrpSpPr/>
            <p:nvPr/>
          </p:nvGrpSpPr>
          <p:grpSpPr>
            <a:xfrm>
              <a:off x="5421854" y="900263"/>
              <a:ext cx="5943600" cy="4457700"/>
              <a:chOff x="0" y="0"/>
              <a:chExt cx="5943600" cy="4457700"/>
            </a:xfrm>
          </p:grpSpPr>
          <p:pic>
            <p:nvPicPr>
              <p:cNvPr id="10" name="Picture 9" descr="A close up of a switch&#10;&#10;Description automatically generated">
                <a:extLst>
                  <a:ext uri="{FF2B5EF4-FFF2-40B4-BE49-F238E27FC236}">
                    <a16:creationId xmlns:a16="http://schemas.microsoft.com/office/drawing/2014/main" id="{734A95FB-F986-C0B9-ACD0-8ED2985C34F5}"/>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12" name="Connector: Curved 11">
                <a:extLst>
                  <a:ext uri="{FF2B5EF4-FFF2-40B4-BE49-F238E27FC236}">
                    <a16:creationId xmlns:a16="http://schemas.microsoft.com/office/drawing/2014/main" id="{3620643E-3C6F-9CF4-27C4-B5E3726B8479}"/>
                  </a:ext>
                </a:extLst>
              </p:cNvPr>
              <p:cNvCxnSpPr>
                <a:cxnSpLocks/>
              </p:cNvCxnSpPr>
              <p:nvPr/>
            </p:nvCxnSpPr>
            <p:spPr>
              <a:xfrm rot="16200000" flipV="1">
                <a:off x="3540870" y="1535430"/>
                <a:ext cx="405765" cy="98107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D75D24-8C91-198C-51E8-38A226C0FB02}"/>
                </a:ext>
              </a:extLst>
            </p:cNvPr>
            <p:cNvSpPr txBox="1"/>
            <p:nvPr/>
          </p:nvSpPr>
          <p:spPr>
            <a:xfrm>
              <a:off x="7808080" y="5357963"/>
              <a:ext cx="1171148" cy="369332"/>
            </a:xfrm>
            <a:prstGeom prst="rect">
              <a:avLst/>
            </a:prstGeom>
            <a:solidFill>
              <a:schemeClr val="bg1"/>
            </a:solidFill>
          </p:spPr>
          <p:txBody>
            <a:bodyPr wrap="square" rtlCol="0">
              <a:spAutoFit/>
            </a:bodyPr>
            <a:lstStyle/>
            <a:p>
              <a:r>
                <a:rPr lang="en-US" dirty="0"/>
                <a:t>Figure 3.8</a:t>
              </a:r>
            </a:p>
          </p:txBody>
        </p:sp>
      </p:grpSp>
    </p:spTree>
    <p:extLst>
      <p:ext uri="{BB962C8B-B14F-4D97-AF65-F5344CB8AC3E}">
        <p14:creationId xmlns:p14="http://schemas.microsoft.com/office/powerpoint/2010/main" val="2771705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62340" y="2579797"/>
            <a:ext cx="3888528" cy="3553581"/>
          </a:xfrm>
        </p:spPr>
        <p:txBody>
          <a:bodyPr>
            <a:normAutofit/>
          </a:bodyPr>
          <a:lstStyle/>
          <a:p>
            <a:pPr marL="91440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3.7. </a:t>
            </a:r>
            <a:r>
              <a:rPr lang="en-US" kern="100" dirty="0">
                <a:effectLst/>
                <a:latin typeface="Aptos" panose="020B0004020202020204" pitchFamily="34" charset="0"/>
                <a:ea typeface="Aptos" panose="020B0004020202020204" pitchFamily="34" charset="0"/>
                <a:cs typeface="Times New Roman" panose="02020603050405020304" pitchFamily="18" charset="0"/>
              </a:rPr>
              <a:t>Repeat 3.1-3.6 until the Loading and Unloading bay looks like Figure 3.9.</a:t>
            </a: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28" name="Group 27">
            <a:extLst>
              <a:ext uri="{FF2B5EF4-FFF2-40B4-BE49-F238E27FC236}">
                <a16:creationId xmlns:a16="http://schemas.microsoft.com/office/drawing/2014/main" id="{9BBADD97-2652-B91D-9FB0-DF4F0D4C45D8}"/>
              </a:ext>
            </a:extLst>
          </p:cNvPr>
          <p:cNvGrpSpPr/>
          <p:nvPr/>
        </p:nvGrpSpPr>
        <p:grpSpPr>
          <a:xfrm>
            <a:off x="5309754" y="758536"/>
            <a:ext cx="6624958" cy="4273034"/>
            <a:chOff x="5309754" y="758536"/>
            <a:chExt cx="6624958" cy="4273034"/>
          </a:xfrm>
        </p:grpSpPr>
        <p:sp>
          <p:nvSpPr>
            <p:cNvPr id="3" name="Rectangle 2">
              <a:extLst>
                <a:ext uri="{FF2B5EF4-FFF2-40B4-BE49-F238E27FC236}">
                  <a16:creationId xmlns:a16="http://schemas.microsoft.com/office/drawing/2014/main" id="{ED4A1AAA-1CDE-8C86-CDCE-97375F109121}"/>
                </a:ext>
              </a:extLst>
            </p:cNvPr>
            <p:cNvSpPr/>
            <p:nvPr/>
          </p:nvSpPr>
          <p:spPr>
            <a:xfrm>
              <a:off x="10282557" y="2566556"/>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917719A-5CB9-EDA5-AAE9-466933E3B343}"/>
                </a:ext>
              </a:extLst>
            </p:cNvPr>
            <p:cNvSpPr txBox="1"/>
            <p:nvPr/>
          </p:nvSpPr>
          <p:spPr>
            <a:xfrm>
              <a:off x="7649680" y="4662238"/>
              <a:ext cx="1177158" cy="369332"/>
            </a:xfrm>
            <a:prstGeom prst="rect">
              <a:avLst/>
            </a:prstGeom>
            <a:solidFill>
              <a:schemeClr val="bg1"/>
            </a:solidFill>
          </p:spPr>
          <p:txBody>
            <a:bodyPr wrap="square" rtlCol="0">
              <a:spAutoFit/>
            </a:bodyPr>
            <a:lstStyle/>
            <a:p>
              <a:r>
                <a:rPr lang="en-US" dirty="0"/>
                <a:t>Figure 3.9</a:t>
              </a:r>
            </a:p>
          </p:txBody>
        </p:sp>
        <p:grpSp>
          <p:nvGrpSpPr>
            <p:cNvPr id="27" name="Group 26">
              <a:extLst>
                <a:ext uri="{FF2B5EF4-FFF2-40B4-BE49-F238E27FC236}">
                  <a16:creationId xmlns:a16="http://schemas.microsoft.com/office/drawing/2014/main" id="{297264CC-B7AA-DF0D-E709-0AEF97C2EA91}"/>
                </a:ext>
              </a:extLst>
            </p:cNvPr>
            <p:cNvGrpSpPr/>
            <p:nvPr/>
          </p:nvGrpSpPr>
          <p:grpSpPr>
            <a:xfrm>
              <a:off x="5309754" y="758536"/>
              <a:ext cx="2641377" cy="1304059"/>
              <a:chOff x="5309754" y="758536"/>
              <a:chExt cx="2641377" cy="1304059"/>
            </a:xfrm>
          </p:grpSpPr>
          <p:grpSp>
            <p:nvGrpSpPr>
              <p:cNvPr id="13" name="Group 12">
                <a:extLst>
                  <a:ext uri="{FF2B5EF4-FFF2-40B4-BE49-F238E27FC236}">
                    <a16:creationId xmlns:a16="http://schemas.microsoft.com/office/drawing/2014/main" id="{E4283015-0F15-F1DC-CF22-C5F4BBFFAEB5}"/>
                  </a:ext>
                </a:extLst>
              </p:cNvPr>
              <p:cNvGrpSpPr/>
              <p:nvPr/>
            </p:nvGrpSpPr>
            <p:grpSpPr>
              <a:xfrm>
                <a:off x="5309754" y="758536"/>
                <a:ext cx="2641377" cy="1304059"/>
                <a:chOff x="5309754" y="758536"/>
                <a:chExt cx="2641377" cy="1304059"/>
              </a:xfrm>
            </p:grpSpPr>
            <p:grpSp>
              <p:nvGrpSpPr>
                <p:cNvPr id="14" name="Group 13">
                  <a:extLst>
                    <a:ext uri="{FF2B5EF4-FFF2-40B4-BE49-F238E27FC236}">
                      <a16:creationId xmlns:a16="http://schemas.microsoft.com/office/drawing/2014/main" id="{29C4252F-FA65-BBC0-FDA3-B43507398B92}"/>
                    </a:ext>
                  </a:extLst>
                </p:cNvPr>
                <p:cNvGrpSpPr/>
                <p:nvPr/>
              </p:nvGrpSpPr>
              <p:grpSpPr>
                <a:xfrm>
                  <a:off x="5309754" y="1304059"/>
                  <a:ext cx="2251364" cy="758536"/>
                  <a:chOff x="810491" y="1745673"/>
                  <a:chExt cx="2251364" cy="758536"/>
                </a:xfrm>
              </p:grpSpPr>
              <p:sp>
                <p:nvSpPr>
                  <p:cNvPr id="16" name="Rectangle 15">
                    <a:extLst>
                      <a:ext uri="{FF2B5EF4-FFF2-40B4-BE49-F238E27FC236}">
                        <a16:creationId xmlns:a16="http://schemas.microsoft.com/office/drawing/2014/main" id="{944573E7-8D57-F007-05B1-B00897C61662}"/>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4AE0A53-E542-BF6F-878B-745F2B8B66D3}"/>
                      </a:ext>
                    </a:extLst>
                  </p:cNvPr>
                  <p:cNvSpPr/>
                  <p:nvPr/>
                </p:nvSpPr>
                <p:spPr>
                  <a:xfrm>
                    <a:off x="2012373"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5956E2E8-FC45-86C9-DED5-73E85F934A1F}"/>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6" name="TextBox 5">
                <a:extLst>
                  <a:ext uri="{FF2B5EF4-FFF2-40B4-BE49-F238E27FC236}">
                    <a16:creationId xmlns:a16="http://schemas.microsoft.com/office/drawing/2014/main" id="{986AE114-26A3-F2E6-FB13-2802DB841D5C}"/>
                  </a:ext>
                </a:extLst>
              </p:cNvPr>
              <p:cNvSpPr txBox="1"/>
              <p:nvPr/>
            </p:nvSpPr>
            <p:spPr>
              <a:xfrm>
                <a:off x="5343069" y="1421717"/>
                <a:ext cx="982852"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10" name="TextBox 9">
                <a:extLst>
                  <a:ext uri="{FF2B5EF4-FFF2-40B4-BE49-F238E27FC236}">
                    <a16:creationId xmlns:a16="http://schemas.microsoft.com/office/drawing/2014/main" id="{05BAEA86-DF54-D9F3-47F2-A16970252E05}"/>
                  </a:ext>
                </a:extLst>
              </p:cNvPr>
              <p:cNvSpPr txBox="1"/>
              <p:nvPr/>
            </p:nvSpPr>
            <p:spPr>
              <a:xfrm>
                <a:off x="6589588" y="1421717"/>
                <a:ext cx="893577"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Mixed</a:t>
                </a:r>
              </a:p>
            </p:txBody>
          </p:sp>
        </p:grpSp>
        <p:grpSp>
          <p:nvGrpSpPr>
            <p:cNvPr id="26" name="Group 25">
              <a:extLst>
                <a:ext uri="{FF2B5EF4-FFF2-40B4-BE49-F238E27FC236}">
                  <a16:creationId xmlns:a16="http://schemas.microsoft.com/office/drawing/2014/main" id="{6CCCFDA5-A824-5D8A-83E7-3064109AE445}"/>
                </a:ext>
              </a:extLst>
            </p:cNvPr>
            <p:cNvGrpSpPr/>
            <p:nvPr/>
          </p:nvGrpSpPr>
          <p:grpSpPr>
            <a:xfrm>
              <a:off x="5309754" y="2192483"/>
              <a:ext cx="3453246" cy="1174171"/>
              <a:chOff x="5309754" y="2192483"/>
              <a:chExt cx="3453246" cy="1174171"/>
            </a:xfrm>
          </p:grpSpPr>
          <p:grpSp>
            <p:nvGrpSpPr>
              <p:cNvPr id="34" name="Group 33">
                <a:extLst>
                  <a:ext uri="{FF2B5EF4-FFF2-40B4-BE49-F238E27FC236}">
                    <a16:creationId xmlns:a16="http://schemas.microsoft.com/office/drawing/2014/main" id="{83964643-48C9-CF3F-E405-5F9015557A27}"/>
                  </a:ext>
                </a:extLst>
              </p:cNvPr>
              <p:cNvGrpSpPr/>
              <p:nvPr/>
            </p:nvGrpSpPr>
            <p:grpSpPr>
              <a:xfrm>
                <a:off x="5309754" y="2192483"/>
                <a:ext cx="3453246" cy="1174171"/>
                <a:chOff x="5309754" y="2192483"/>
                <a:chExt cx="3453246" cy="1174171"/>
              </a:xfrm>
            </p:grpSpPr>
            <p:grpSp>
              <p:nvGrpSpPr>
                <p:cNvPr id="7" name="Group 6">
                  <a:extLst>
                    <a:ext uri="{FF2B5EF4-FFF2-40B4-BE49-F238E27FC236}">
                      <a16:creationId xmlns:a16="http://schemas.microsoft.com/office/drawing/2014/main" id="{46A3E0E0-5C6D-379D-5D8D-EE563234BBB6}"/>
                    </a:ext>
                  </a:extLst>
                </p:cNvPr>
                <p:cNvGrpSpPr/>
                <p:nvPr/>
              </p:nvGrpSpPr>
              <p:grpSpPr>
                <a:xfrm>
                  <a:off x="5309754" y="2192483"/>
                  <a:ext cx="2403765" cy="1174171"/>
                  <a:chOff x="5309754" y="2192483"/>
                  <a:chExt cx="2403765" cy="1174171"/>
                </a:xfrm>
              </p:grpSpPr>
              <p:grpSp>
                <p:nvGrpSpPr>
                  <p:cNvPr id="8" name="Group 7">
                    <a:extLst>
                      <a:ext uri="{FF2B5EF4-FFF2-40B4-BE49-F238E27FC236}">
                        <a16:creationId xmlns:a16="http://schemas.microsoft.com/office/drawing/2014/main" id="{21814C36-3FE6-CBB1-78AB-8A3AFFCA906D}"/>
                      </a:ext>
                    </a:extLst>
                  </p:cNvPr>
                  <p:cNvGrpSpPr/>
                  <p:nvPr/>
                </p:nvGrpSpPr>
                <p:grpSpPr>
                  <a:xfrm>
                    <a:off x="5309754" y="2192483"/>
                    <a:ext cx="2403765" cy="1174171"/>
                    <a:chOff x="5309754" y="2192483"/>
                    <a:chExt cx="2403765" cy="1174171"/>
                  </a:xfrm>
                </p:grpSpPr>
                <p:sp>
                  <p:nvSpPr>
                    <p:cNvPr id="11" name="Rectangle 10">
                      <a:extLst>
                        <a:ext uri="{FF2B5EF4-FFF2-40B4-BE49-F238E27FC236}">
                          <a16:creationId xmlns:a16="http://schemas.microsoft.com/office/drawing/2014/main" id="{4BCCFDD4-625D-867F-210A-060C81A0ADED}"/>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83E6E31-D190-6F49-7E82-51CC868F4A03}"/>
                        </a:ext>
                      </a:extLst>
                    </p:cNvPr>
                    <p:cNvSpPr txBox="1"/>
                    <p:nvPr/>
                  </p:nvSpPr>
                  <p:spPr>
                    <a:xfrm>
                      <a:off x="6298977" y="2192483"/>
                      <a:ext cx="1414542" cy="374073"/>
                    </a:xfrm>
                    <a:prstGeom prst="rect">
                      <a:avLst/>
                    </a:prstGeom>
                    <a:solidFill>
                      <a:schemeClr val="bg1"/>
                    </a:solidFill>
                  </p:spPr>
                  <p:txBody>
                    <a:bodyPr wrap="square" rtlCol="0">
                      <a:spAutoFit/>
                    </a:bodyPr>
                    <a:lstStyle/>
                    <a:p>
                      <a:r>
                        <a:rPr lang="en-US" dirty="0"/>
                        <a:t>Loading Bay</a:t>
                      </a:r>
                    </a:p>
                  </p:txBody>
                </p:sp>
              </p:grpSp>
              <p:sp>
                <p:nvSpPr>
                  <p:cNvPr id="9" name="Rectangle 8">
                    <a:extLst>
                      <a:ext uri="{FF2B5EF4-FFF2-40B4-BE49-F238E27FC236}">
                        <a16:creationId xmlns:a16="http://schemas.microsoft.com/office/drawing/2014/main" id="{41212982-C223-6474-750E-46C1B535F948}"/>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A9CFB38-D046-626C-572B-264968969B84}"/>
                    </a:ext>
                  </a:extLst>
                </p:cNvPr>
                <p:cNvSpPr/>
                <p:nvPr/>
              </p:nvSpPr>
              <p:spPr>
                <a:xfrm>
                  <a:off x="7713518"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585B058D-6C2B-05D0-C059-F666F0A4DF15}"/>
                  </a:ext>
                </a:extLst>
              </p:cNvPr>
              <p:cNvSpPr txBox="1"/>
              <p:nvPr/>
            </p:nvSpPr>
            <p:spPr>
              <a:xfrm>
                <a:off x="5387706" y="2727523"/>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21" name="TextBox 20">
                <a:extLst>
                  <a:ext uri="{FF2B5EF4-FFF2-40B4-BE49-F238E27FC236}">
                    <a16:creationId xmlns:a16="http://schemas.microsoft.com/office/drawing/2014/main" id="{C4EFF7DE-0343-1E56-D196-AAEA16952F30}"/>
                  </a:ext>
                </a:extLst>
              </p:cNvPr>
              <p:cNvSpPr txBox="1"/>
              <p:nvPr/>
            </p:nvSpPr>
            <p:spPr>
              <a:xfrm>
                <a:off x="6589587" y="2727523"/>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sp>
            <p:nvSpPr>
              <p:cNvPr id="23" name="TextBox 22">
                <a:extLst>
                  <a:ext uri="{FF2B5EF4-FFF2-40B4-BE49-F238E27FC236}">
                    <a16:creationId xmlns:a16="http://schemas.microsoft.com/office/drawing/2014/main" id="{F386E79D-6FAA-357B-77BD-34ED0E5A198E}"/>
                  </a:ext>
                </a:extLst>
              </p:cNvPr>
              <p:cNvSpPr txBox="1"/>
              <p:nvPr/>
            </p:nvSpPr>
            <p:spPr>
              <a:xfrm>
                <a:off x="7797085" y="2725776"/>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grpSp>
        <p:sp>
          <p:nvSpPr>
            <p:cNvPr id="24" name="TextBox 23">
              <a:extLst>
                <a:ext uri="{FF2B5EF4-FFF2-40B4-BE49-F238E27FC236}">
                  <a16:creationId xmlns:a16="http://schemas.microsoft.com/office/drawing/2014/main" id="{01099A5A-FAE1-707F-16E7-12AC4078B44A}"/>
                </a:ext>
              </a:extLst>
            </p:cNvPr>
            <p:cNvSpPr txBox="1"/>
            <p:nvPr/>
          </p:nvSpPr>
          <p:spPr>
            <a:xfrm>
              <a:off x="10679008" y="3136612"/>
              <a:ext cx="864930" cy="584775"/>
            </a:xfrm>
            <a:prstGeom prst="rect">
              <a:avLst/>
            </a:prstGeom>
            <a:noFill/>
          </p:spPr>
          <p:txBody>
            <a:bodyPr wrap="square" rtlCol="0">
              <a:spAutoFit/>
            </a:bodyPr>
            <a:lstStyle/>
            <a:p>
              <a:r>
                <a:rPr lang="en-US" sz="3200" b="1" dirty="0"/>
                <a:t>Car</a:t>
              </a:r>
            </a:p>
          </p:txBody>
        </p:sp>
      </p:grpSp>
    </p:spTree>
    <p:extLst>
      <p:ext uri="{BB962C8B-B14F-4D97-AF65-F5344CB8AC3E}">
        <p14:creationId xmlns:p14="http://schemas.microsoft.com/office/powerpoint/2010/main" val="53747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3.8.  Move the car forward once more collecting the rack with the mixed product. Lock the left raillocks.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26" name="Group 25">
            <a:extLst>
              <a:ext uri="{FF2B5EF4-FFF2-40B4-BE49-F238E27FC236}">
                <a16:creationId xmlns:a16="http://schemas.microsoft.com/office/drawing/2014/main" id="{6B650B73-1231-D3B8-E48F-EEDC3C66FE3A}"/>
              </a:ext>
            </a:extLst>
          </p:cNvPr>
          <p:cNvGrpSpPr/>
          <p:nvPr/>
        </p:nvGrpSpPr>
        <p:grpSpPr>
          <a:xfrm>
            <a:off x="5343069" y="781155"/>
            <a:ext cx="6616304" cy="3948864"/>
            <a:chOff x="5343069" y="781155"/>
            <a:chExt cx="6616304" cy="3948864"/>
          </a:xfrm>
        </p:grpSpPr>
        <p:sp>
          <p:nvSpPr>
            <p:cNvPr id="2" name="Rectangle 1">
              <a:extLst>
                <a:ext uri="{FF2B5EF4-FFF2-40B4-BE49-F238E27FC236}">
                  <a16:creationId xmlns:a16="http://schemas.microsoft.com/office/drawing/2014/main" id="{E59F49C4-27AE-B95E-AA51-21318274BAD8}"/>
                </a:ext>
              </a:extLst>
            </p:cNvPr>
            <p:cNvSpPr/>
            <p:nvPr/>
          </p:nvSpPr>
          <p:spPr>
            <a:xfrm>
              <a:off x="10307218" y="1326678"/>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B44D3D7-64CD-7FC8-0D35-466552696F4B}"/>
                </a:ext>
              </a:extLst>
            </p:cNvPr>
            <p:cNvSpPr txBox="1"/>
            <p:nvPr/>
          </p:nvSpPr>
          <p:spPr>
            <a:xfrm>
              <a:off x="7686000" y="4360687"/>
              <a:ext cx="1310346" cy="369332"/>
            </a:xfrm>
            <a:prstGeom prst="rect">
              <a:avLst/>
            </a:prstGeom>
            <a:solidFill>
              <a:schemeClr val="bg1"/>
            </a:solidFill>
          </p:spPr>
          <p:txBody>
            <a:bodyPr wrap="square" rtlCol="0">
              <a:spAutoFit/>
            </a:bodyPr>
            <a:lstStyle/>
            <a:p>
              <a:r>
                <a:rPr lang="en-US" dirty="0"/>
                <a:t>Figure 3.10</a:t>
              </a:r>
            </a:p>
          </p:txBody>
        </p:sp>
        <p:grpSp>
          <p:nvGrpSpPr>
            <p:cNvPr id="9" name="Group 8">
              <a:extLst>
                <a:ext uri="{FF2B5EF4-FFF2-40B4-BE49-F238E27FC236}">
                  <a16:creationId xmlns:a16="http://schemas.microsoft.com/office/drawing/2014/main" id="{C54737DF-118A-F599-BCC5-A681A93C48F0}"/>
                </a:ext>
              </a:extLst>
            </p:cNvPr>
            <p:cNvGrpSpPr/>
            <p:nvPr/>
          </p:nvGrpSpPr>
          <p:grpSpPr>
            <a:xfrm>
              <a:off x="5343069" y="781155"/>
              <a:ext cx="2641377" cy="1304059"/>
              <a:chOff x="5343069" y="781155"/>
              <a:chExt cx="2641377" cy="1304059"/>
            </a:xfrm>
          </p:grpSpPr>
          <p:grpSp>
            <p:nvGrpSpPr>
              <p:cNvPr id="6" name="Group 5">
                <a:extLst>
                  <a:ext uri="{FF2B5EF4-FFF2-40B4-BE49-F238E27FC236}">
                    <a16:creationId xmlns:a16="http://schemas.microsoft.com/office/drawing/2014/main" id="{7A963F7E-388C-04F3-D8A7-7ED16A811071}"/>
                  </a:ext>
                </a:extLst>
              </p:cNvPr>
              <p:cNvGrpSpPr/>
              <p:nvPr/>
            </p:nvGrpSpPr>
            <p:grpSpPr>
              <a:xfrm>
                <a:off x="5343069" y="781155"/>
                <a:ext cx="2641377" cy="1304059"/>
                <a:chOff x="5309754" y="758536"/>
                <a:chExt cx="2641377" cy="1304059"/>
              </a:xfrm>
            </p:grpSpPr>
            <p:grpSp>
              <p:nvGrpSpPr>
                <p:cNvPr id="10" name="Group 9">
                  <a:extLst>
                    <a:ext uri="{FF2B5EF4-FFF2-40B4-BE49-F238E27FC236}">
                      <a16:creationId xmlns:a16="http://schemas.microsoft.com/office/drawing/2014/main" id="{76F7E56E-E0AE-067D-A502-2EF753925003}"/>
                    </a:ext>
                  </a:extLst>
                </p:cNvPr>
                <p:cNvGrpSpPr/>
                <p:nvPr/>
              </p:nvGrpSpPr>
              <p:grpSpPr>
                <a:xfrm>
                  <a:off x="5309754" y="1304059"/>
                  <a:ext cx="2251364" cy="758536"/>
                  <a:chOff x="810491" y="1745673"/>
                  <a:chExt cx="2251364" cy="758536"/>
                </a:xfrm>
              </p:grpSpPr>
              <p:sp>
                <p:nvSpPr>
                  <p:cNvPr id="12" name="Rectangle 11">
                    <a:extLst>
                      <a:ext uri="{FF2B5EF4-FFF2-40B4-BE49-F238E27FC236}">
                        <a16:creationId xmlns:a16="http://schemas.microsoft.com/office/drawing/2014/main" id="{DC1D543D-F33E-CA5B-6C36-7E3574F22273}"/>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892720B-C30F-CD5D-FC96-1FAED2CFEB9A}"/>
                      </a:ext>
                    </a:extLst>
                  </p:cNvPr>
                  <p:cNvSpPr/>
                  <p:nvPr/>
                </p:nvSpPr>
                <p:spPr>
                  <a:xfrm>
                    <a:off x="2012373"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9ADE8979-9B6D-6DBD-C85F-74FC00B60055}"/>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7" name="TextBox 6">
                <a:extLst>
                  <a:ext uri="{FF2B5EF4-FFF2-40B4-BE49-F238E27FC236}">
                    <a16:creationId xmlns:a16="http://schemas.microsoft.com/office/drawing/2014/main" id="{F52AAC0A-9F71-0484-BBD3-DD9BDF7B20CB}"/>
                  </a:ext>
                </a:extLst>
              </p:cNvPr>
              <p:cNvSpPr txBox="1"/>
              <p:nvPr/>
            </p:nvSpPr>
            <p:spPr>
              <a:xfrm>
                <a:off x="5376384" y="1444336"/>
                <a:ext cx="982852"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8" name="TextBox 7">
                <a:extLst>
                  <a:ext uri="{FF2B5EF4-FFF2-40B4-BE49-F238E27FC236}">
                    <a16:creationId xmlns:a16="http://schemas.microsoft.com/office/drawing/2014/main" id="{51FE7761-885E-167D-AC5A-5D1383511EBF}"/>
                  </a:ext>
                </a:extLst>
              </p:cNvPr>
              <p:cNvSpPr txBox="1"/>
              <p:nvPr/>
            </p:nvSpPr>
            <p:spPr>
              <a:xfrm>
                <a:off x="6622903" y="1454727"/>
                <a:ext cx="893577"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Mixed</a:t>
                </a:r>
              </a:p>
            </p:txBody>
          </p:sp>
        </p:grpSp>
        <p:grpSp>
          <p:nvGrpSpPr>
            <p:cNvPr id="25" name="Group 24">
              <a:extLst>
                <a:ext uri="{FF2B5EF4-FFF2-40B4-BE49-F238E27FC236}">
                  <a16:creationId xmlns:a16="http://schemas.microsoft.com/office/drawing/2014/main" id="{8BD5B94E-7244-62B4-F50A-1267842E2DB5}"/>
                </a:ext>
              </a:extLst>
            </p:cNvPr>
            <p:cNvGrpSpPr/>
            <p:nvPr/>
          </p:nvGrpSpPr>
          <p:grpSpPr>
            <a:xfrm>
              <a:off x="5343069" y="2215102"/>
              <a:ext cx="3453246" cy="1174171"/>
              <a:chOff x="5343069" y="2215102"/>
              <a:chExt cx="3453246" cy="1174171"/>
            </a:xfrm>
          </p:grpSpPr>
          <p:grpSp>
            <p:nvGrpSpPr>
              <p:cNvPr id="14" name="Group 13">
                <a:extLst>
                  <a:ext uri="{FF2B5EF4-FFF2-40B4-BE49-F238E27FC236}">
                    <a16:creationId xmlns:a16="http://schemas.microsoft.com/office/drawing/2014/main" id="{D843DF74-C149-41DB-2E27-509A32DF52EA}"/>
                  </a:ext>
                </a:extLst>
              </p:cNvPr>
              <p:cNvGrpSpPr/>
              <p:nvPr/>
            </p:nvGrpSpPr>
            <p:grpSpPr>
              <a:xfrm>
                <a:off x="5343069" y="2215102"/>
                <a:ext cx="3453246" cy="1174171"/>
                <a:chOff x="5309754" y="2192483"/>
                <a:chExt cx="3453246" cy="1174171"/>
              </a:xfrm>
            </p:grpSpPr>
            <p:grpSp>
              <p:nvGrpSpPr>
                <p:cNvPr id="15" name="Group 14">
                  <a:extLst>
                    <a:ext uri="{FF2B5EF4-FFF2-40B4-BE49-F238E27FC236}">
                      <a16:creationId xmlns:a16="http://schemas.microsoft.com/office/drawing/2014/main" id="{387BA4AF-5602-0B9D-F40B-E994847031F8}"/>
                    </a:ext>
                  </a:extLst>
                </p:cNvPr>
                <p:cNvGrpSpPr/>
                <p:nvPr/>
              </p:nvGrpSpPr>
              <p:grpSpPr>
                <a:xfrm>
                  <a:off x="5309754" y="2192483"/>
                  <a:ext cx="2403765" cy="1174171"/>
                  <a:chOff x="5309754" y="2192483"/>
                  <a:chExt cx="2403765" cy="1174171"/>
                </a:xfrm>
              </p:grpSpPr>
              <p:grpSp>
                <p:nvGrpSpPr>
                  <p:cNvPr id="17" name="Group 16">
                    <a:extLst>
                      <a:ext uri="{FF2B5EF4-FFF2-40B4-BE49-F238E27FC236}">
                        <a16:creationId xmlns:a16="http://schemas.microsoft.com/office/drawing/2014/main" id="{20D284B8-2ACC-1A1A-1E52-84F911215525}"/>
                      </a:ext>
                    </a:extLst>
                  </p:cNvPr>
                  <p:cNvGrpSpPr/>
                  <p:nvPr/>
                </p:nvGrpSpPr>
                <p:grpSpPr>
                  <a:xfrm>
                    <a:off x="5309754" y="2192483"/>
                    <a:ext cx="2403765" cy="1174171"/>
                    <a:chOff x="5309754" y="2192483"/>
                    <a:chExt cx="2403765" cy="1174171"/>
                  </a:xfrm>
                </p:grpSpPr>
                <p:sp>
                  <p:nvSpPr>
                    <p:cNvPr id="19" name="Rectangle 18">
                      <a:extLst>
                        <a:ext uri="{FF2B5EF4-FFF2-40B4-BE49-F238E27FC236}">
                          <a16:creationId xmlns:a16="http://schemas.microsoft.com/office/drawing/2014/main" id="{90240121-2E00-681A-CF61-AC7EDEF406BA}"/>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0035713-B0FC-E472-A7D0-352E486A899A}"/>
                        </a:ext>
                      </a:extLst>
                    </p:cNvPr>
                    <p:cNvSpPr txBox="1"/>
                    <p:nvPr/>
                  </p:nvSpPr>
                  <p:spPr>
                    <a:xfrm>
                      <a:off x="6298977" y="2192483"/>
                      <a:ext cx="1414542" cy="374073"/>
                    </a:xfrm>
                    <a:prstGeom prst="rect">
                      <a:avLst/>
                    </a:prstGeom>
                    <a:solidFill>
                      <a:schemeClr val="bg1"/>
                    </a:solidFill>
                  </p:spPr>
                  <p:txBody>
                    <a:bodyPr wrap="square" rtlCol="0">
                      <a:spAutoFit/>
                    </a:bodyPr>
                    <a:lstStyle/>
                    <a:p>
                      <a:r>
                        <a:rPr lang="en-US" dirty="0"/>
                        <a:t>Loading Bay</a:t>
                      </a:r>
                    </a:p>
                  </p:txBody>
                </p:sp>
              </p:grpSp>
              <p:sp>
                <p:nvSpPr>
                  <p:cNvPr id="18" name="Rectangle 17">
                    <a:extLst>
                      <a:ext uri="{FF2B5EF4-FFF2-40B4-BE49-F238E27FC236}">
                        <a16:creationId xmlns:a16="http://schemas.microsoft.com/office/drawing/2014/main" id="{E7CF0845-1241-07B0-D4B6-CAA5B55A746A}"/>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9F1B5A5-CF99-0989-AC5D-3144FB3BD9EE}"/>
                    </a:ext>
                  </a:extLst>
                </p:cNvPr>
                <p:cNvSpPr/>
                <p:nvPr/>
              </p:nvSpPr>
              <p:spPr>
                <a:xfrm>
                  <a:off x="7713518"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7B80006A-9888-6830-F572-30F14EB0F3B8}"/>
                  </a:ext>
                </a:extLst>
              </p:cNvPr>
              <p:cNvSpPr txBox="1"/>
              <p:nvPr/>
            </p:nvSpPr>
            <p:spPr>
              <a:xfrm>
                <a:off x="5421021" y="2748395"/>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22" name="TextBox 21">
                <a:extLst>
                  <a:ext uri="{FF2B5EF4-FFF2-40B4-BE49-F238E27FC236}">
                    <a16:creationId xmlns:a16="http://schemas.microsoft.com/office/drawing/2014/main" id="{69782374-0AA7-984A-7DDA-EB6EA00B0C4E}"/>
                  </a:ext>
                </a:extLst>
              </p:cNvPr>
              <p:cNvSpPr txBox="1"/>
              <p:nvPr/>
            </p:nvSpPr>
            <p:spPr>
              <a:xfrm>
                <a:off x="6622902" y="2748395"/>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sp>
            <p:nvSpPr>
              <p:cNvPr id="23" name="TextBox 22">
                <a:extLst>
                  <a:ext uri="{FF2B5EF4-FFF2-40B4-BE49-F238E27FC236}">
                    <a16:creationId xmlns:a16="http://schemas.microsoft.com/office/drawing/2014/main" id="{120A89D1-66A1-16D4-DAD9-227C22BAAE3D}"/>
                  </a:ext>
                </a:extLst>
              </p:cNvPr>
              <p:cNvSpPr txBox="1"/>
              <p:nvPr/>
            </p:nvSpPr>
            <p:spPr>
              <a:xfrm>
                <a:off x="7829415" y="2748395"/>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grpSp>
        <p:sp>
          <p:nvSpPr>
            <p:cNvPr id="24" name="TextBox 23">
              <a:extLst>
                <a:ext uri="{FF2B5EF4-FFF2-40B4-BE49-F238E27FC236}">
                  <a16:creationId xmlns:a16="http://schemas.microsoft.com/office/drawing/2014/main" id="{18F8B363-1C3D-BC46-3B90-635196ABC1B7}"/>
                </a:ext>
              </a:extLst>
            </p:cNvPr>
            <p:cNvSpPr txBox="1"/>
            <p:nvPr/>
          </p:nvSpPr>
          <p:spPr>
            <a:xfrm>
              <a:off x="10697231" y="1922714"/>
              <a:ext cx="864930" cy="584775"/>
            </a:xfrm>
            <a:prstGeom prst="rect">
              <a:avLst/>
            </a:prstGeom>
            <a:noFill/>
          </p:spPr>
          <p:txBody>
            <a:bodyPr wrap="square" rtlCol="0">
              <a:spAutoFit/>
            </a:bodyPr>
            <a:lstStyle/>
            <a:p>
              <a:r>
                <a:rPr lang="en-US" sz="3200" b="1" dirty="0"/>
                <a:t>Car</a:t>
              </a:r>
            </a:p>
          </p:txBody>
        </p:sp>
      </p:grpSp>
    </p:spTree>
    <p:extLst>
      <p:ext uri="{BB962C8B-B14F-4D97-AF65-F5344CB8AC3E}">
        <p14:creationId xmlns:p14="http://schemas.microsoft.com/office/powerpoint/2010/main" val="3422756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3.9.  Once the crawler collects this rack and safely returns to the car, move the car out of the kiln room to the auxiliary railway (Red circle in Figure 3.11).</a:t>
            </a:r>
          </a:p>
        </p:txBody>
      </p:sp>
      <p:sp>
        <p:nvSpPr>
          <p:cNvPr id="19" name="Oval 18">
            <a:extLst>
              <a:ext uri="{FF2B5EF4-FFF2-40B4-BE49-F238E27FC236}">
                <a16:creationId xmlns:a16="http://schemas.microsoft.com/office/drawing/2014/main" id="{CA011FE2-403A-1B2D-DE32-68BEB28CEAAE}"/>
              </a:ext>
            </a:extLst>
          </p:cNvPr>
          <p:cNvSpPr/>
          <p:nvPr/>
        </p:nvSpPr>
        <p:spPr>
          <a:xfrm>
            <a:off x="6608078" y="5767681"/>
            <a:ext cx="5580873" cy="8088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7A75247-8804-0D63-C48B-5AE16417278B}"/>
              </a:ext>
            </a:extLst>
          </p:cNvPr>
          <p:cNvGrpSpPr/>
          <p:nvPr/>
        </p:nvGrpSpPr>
        <p:grpSpPr>
          <a:xfrm>
            <a:off x="4726727" y="643467"/>
            <a:ext cx="7370680" cy="5778354"/>
            <a:chOff x="4726727" y="643467"/>
            <a:chExt cx="7370680" cy="5778354"/>
          </a:xfrm>
        </p:grpSpPr>
        <p:grpSp>
          <p:nvGrpSpPr>
            <p:cNvPr id="20" name="Group 19">
              <a:extLst>
                <a:ext uri="{FF2B5EF4-FFF2-40B4-BE49-F238E27FC236}">
                  <a16:creationId xmlns:a16="http://schemas.microsoft.com/office/drawing/2014/main" id="{1BF70E90-2740-42EB-4052-6D3DC10E781E}"/>
                </a:ext>
              </a:extLst>
            </p:cNvPr>
            <p:cNvGrpSpPr/>
            <p:nvPr/>
          </p:nvGrpSpPr>
          <p:grpSpPr>
            <a:xfrm>
              <a:off x="4726727" y="643467"/>
              <a:ext cx="7370680" cy="5778354"/>
              <a:chOff x="4726727" y="643467"/>
              <a:chExt cx="7370680" cy="5778354"/>
            </a:xfrm>
          </p:grpSpPr>
          <p:sp>
            <p:nvSpPr>
              <p:cNvPr id="3" name="Rectangle 2">
                <a:extLst>
                  <a:ext uri="{FF2B5EF4-FFF2-40B4-BE49-F238E27FC236}">
                    <a16:creationId xmlns:a16="http://schemas.microsoft.com/office/drawing/2014/main" id="{A33FF22A-D8C0-91BF-C783-1C36E47DA6D0}"/>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829723-DF33-0674-D864-9658047AAE8F}"/>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3F9DCD-E74A-A1DC-D72E-317105B9A624}"/>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A597F5-47C2-72CB-8E44-CE00E2F52ADC}"/>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F3F679-04AC-1683-EFDF-E1601855D03E}"/>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C8ADD1B-2411-1C15-0B39-7E010199B5F0}"/>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3" name="TextBox 12">
                <a:extLst>
                  <a:ext uri="{FF2B5EF4-FFF2-40B4-BE49-F238E27FC236}">
                    <a16:creationId xmlns:a16="http://schemas.microsoft.com/office/drawing/2014/main" id="{972C9FD7-9392-521C-6AA1-70F66328E992}"/>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4" name="TextBox 13">
                <a:extLst>
                  <a:ext uri="{FF2B5EF4-FFF2-40B4-BE49-F238E27FC236}">
                    <a16:creationId xmlns:a16="http://schemas.microsoft.com/office/drawing/2014/main" id="{7D178BEA-3BEF-359A-9A94-D2A553EA9198}"/>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5" name="Rectangle 14">
                <a:extLst>
                  <a:ext uri="{FF2B5EF4-FFF2-40B4-BE49-F238E27FC236}">
                    <a16:creationId xmlns:a16="http://schemas.microsoft.com/office/drawing/2014/main" id="{6649479F-A6CF-A4C4-4D3D-89F70831B012}"/>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FFD594-A654-A694-E9C3-062261213B01}"/>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A725B1-AF0F-D374-49A8-30E5FA138A47}"/>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0C06622-315D-A200-BDF7-1ABB4C36FD35}"/>
                </a:ext>
              </a:extLst>
            </p:cNvPr>
            <p:cNvSpPr txBox="1"/>
            <p:nvPr/>
          </p:nvSpPr>
          <p:spPr>
            <a:xfrm>
              <a:off x="5130885" y="3921171"/>
              <a:ext cx="1321376" cy="369332"/>
            </a:xfrm>
            <a:prstGeom prst="rect">
              <a:avLst/>
            </a:prstGeom>
            <a:solidFill>
              <a:schemeClr val="bg1"/>
            </a:solidFill>
          </p:spPr>
          <p:txBody>
            <a:bodyPr wrap="square" rtlCol="0">
              <a:spAutoFit/>
            </a:bodyPr>
            <a:lstStyle/>
            <a:p>
              <a:r>
                <a:rPr lang="en-US" dirty="0"/>
                <a:t>Figure 3.11</a:t>
              </a:r>
            </a:p>
          </p:txBody>
        </p:sp>
      </p:grpSp>
      <p:sp>
        <p:nvSpPr>
          <p:cNvPr id="6" name="TextBox 5">
            <a:extLst>
              <a:ext uri="{FF2B5EF4-FFF2-40B4-BE49-F238E27FC236}">
                <a16:creationId xmlns:a16="http://schemas.microsoft.com/office/drawing/2014/main" id="{A3207FD2-F64B-4CDD-B184-43F795FC6EB0}"/>
              </a:ext>
            </a:extLst>
          </p:cNvPr>
          <p:cNvSpPr txBox="1"/>
          <p:nvPr/>
        </p:nvSpPr>
        <p:spPr>
          <a:xfrm>
            <a:off x="8386637" y="2330440"/>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10" name="TextBox 9">
            <a:extLst>
              <a:ext uri="{FF2B5EF4-FFF2-40B4-BE49-F238E27FC236}">
                <a16:creationId xmlns:a16="http://schemas.microsoft.com/office/drawing/2014/main" id="{6670D801-AA85-83E8-4CFA-CF798930F65A}"/>
              </a:ext>
            </a:extLst>
          </p:cNvPr>
          <p:cNvSpPr txBox="1"/>
          <p:nvPr/>
        </p:nvSpPr>
        <p:spPr>
          <a:xfrm>
            <a:off x="10005242" y="2335288"/>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18" name="TextBox 17">
            <a:extLst>
              <a:ext uri="{FF2B5EF4-FFF2-40B4-BE49-F238E27FC236}">
                <a16:creationId xmlns:a16="http://schemas.microsoft.com/office/drawing/2014/main" id="{E8FE6453-7BBE-9583-8763-2E7DD881E84B}"/>
              </a:ext>
            </a:extLst>
          </p:cNvPr>
          <p:cNvSpPr txBox="1"/>
          <p:nvPr/>
        </p:nvSpPr>
        <p:spPr>
          <a:xfrm>
            <a:off x="8019358" y="6003976"/>
            <a:ext cx="1156138" cy="383745"/>
          </a:xfrm>
          <a:prstGeom prst="rect">
            <a:avLst/>
          </a:prstGeom>
          <a:noFill/>
        </p:spPr>
        <p:txBody>
          <a:bodyPr wrap="square" rtlCol="0">
            <a:spAutoFit/>
          </a:bodyPr>
          <a:lstStyle/>
          <a:p>
            <a:r>
              <a:rPr lang="en-US" dirty="0">
                <a:solidFill>
                  <a:schemeClr val="bg1"/>
                </a:solidFill>
              </a:rPr>
              <a:t>Auxiliary</a:t>
            </a:r>
          </a:p>
        </p:txBody>
      </p:sp>
    </p:spTree>
    <p:extLst>
      <p:ext uri="{BB962C8B-B14F-4D97-AF65-F5344CB8AC3E}">
        <p14:creationId xmlns:p14="http://schemas.microsoft.com/office/powerpoint/2010/main" val="237393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775066" y="2637217"/>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3.10. Before you unlock the rail, flip the “Manual Crawler Auto” switch to the “Crawler” position (red circle in Figure 3.12).</a:t>
            </a:r>
          </a:p>
        </p:txBody>
      </p:sp>
      <p:grpSp>
        <p:nvGrpSpPr>
          <p:cNvPr id="6" name="Group 5">
            <a:extLst>
              <a:ext uri="{FF2B5EF4-FFF2-40B4-BE49-F238E27FC236}">
                <a16:creationId xmlns:a16="http://schemas.microsoft.com/office/drawing/2014/main" id="{0E775187-0B28-58EF-6F54-B630878F3071}"/>
              </a:ext>
            </a:extLst>
          </p:cNvPr>
          <p:cNvGrpSpPr/>
          <p:nvPr/>
        </p:nvGrpSpPr>
        <p:grpSpPr>
          <a:xfrm>
            <a:off x="7252931" y="945931"/>
            <a:ext cx="3562214" cy="5150803"/>
            <a:chOff x="7252931" y="945931"/>
            <a:chExt cx="3562214" cy="5150803"/>
          </a:xfrm>
        </p:grpSpPr>
        <p:sp>
          <p:nvSpPr>
            <p:cNvPr id="3" name="TextBox 2">
              <a:extLst>
                <a:ext uri="{FF2B5EF4-FFF2-40B4-BE49-F238E27FC236}">
                  <a16:creationId xmlns:a16="http://schemas.microsoft.com/office/drawing/2014/main" id="{D0440615-215D-ED0D-549E-B72487688A49}"/>
                </a:ext>
              </a:extLst>
            </p:cNvPr>
            <p:cNvSpPr txBox="1"/>
            <p:nvPr/>
          </p:nvSpPr>
          <p:spPr>
            <a:xfrm>
              <a:off x="8422468" y="5727402"/>
              <a:ext cx="1306800" cy="369332"/>
            </a:xfrm>
            <a:prstGeom prst="rect">
              <a:avLst/>
            </a:prstGeom>
            <a:solidFill>
              <a:schemeClr val="bg1"/>
            </a:solidFill>
          </p:spPr>
          <p:txBody>
            <a:bodyPr wrap="square" rtlCol="0">
              <a:spAutoFit/>
            </a:bodyPr>
            <a:lstStyle/>
            <a:p>
              <a:r>
                <a:rPr lang="en-US" dirty="0"/>
                <a:t>Figure 3.12</a:t>
              </a:r>
            </a:p>
          </p:txBody>
        </p:sp>
        <p:pic>
          <p:nvPicPr>
            <p:cNvPr id="2050" name="Picture 2">
              <a:extLst>
                <a:ext uri="{FF2B5EF4-FFF2-40B4-BE49-F238E27FC236}">
                  <a16:creationId xmlns:a16="http://schemas.microsoft.com/office/drawing/2014/main" id="{0806AF93-7DB0-7115-7368-3C495F592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931" y="1054190"/>
              <a:ext cx="3562214" cy="47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1DC552E1-479C-F382-FEE4-F80A6E300268}"/>
                </a:ext>
              </a:extLst>
            </p:cNvPr>
            <p:cNvSpPr/>
            <p:nvPr/>
          </p:nvSpPr>
          <p:spPr>
            <a:xfrm>
              <a:off x="8319124" y="945931"/>
              <a:ext cx="1513489" cy="149806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2829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1807780"/>
            <a:ext cx="3888528" cy="4782206"/>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3.11.  Instead of locking the left raillocks, you would want to lock the right raillocks this time (Purple arrow in Figure 3.13).</a:t>
            </a:r>
          </a:p>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6" name="Group 5">
            <a:extLst>
              <a:ext uri="{FF2B5EF4-FFF2-40B4-BE49-F238E27FC236}">
                <a16:creationId xmlns:a16="http://schemas.microsoft.com/office/drawing/2014/main" id="{5AFA07B9-81C1-1EA9-9908-04AD97099A85}"/>
              </a:ext>
            </a:extLst>
          </p:cNvPr>
          <p:cNvGrpSpPr/>
          <p:nvPr/>
        </p:nvGrpSpPr>
        <p:grpSpPr>
          <a:xfrm>
            <a:off x="5421854" y="900263"/>
            <a:ext cx="5943600" cy="4827032"/>
            <a:chOff x="5421854" y="900263"/>
            <a:chExt cx="5943600" cy="4827032"/>
          </a:xfrm>
        </p:grpSpPr>
        <p:grpSp>
          <p:nvGrpSpPr>
            <p:cNvPr id="3" name="Group 2">
              <a:extLst>
                <a:ext uri="{FF2B5EF4-FFF2-40B4-BE49-F238E27FC236}">
                  <a16:creationId xmlns:a16="http://schemas.microsoft.com/office/drawing/2014/main" id="{3B2AF9B8-A9D1-1214-B926-F4926EE5484E}"/>
                </a:ext>
              </a:extLst>
            </p:cNvPr>
            <p:cNvGrpSpPr/>
            <p:nvPr/>
          </p:nvGrpSpPr>
          <p:grpSpPr>
            <a:xfrm>
              <a:off x="5421854" y="900263"/>
              <a:ext cx="5943600" cy="4457700"/>
              <a:chOff x="0" y="0"/>
              <a:chExt cx="5943600" cy="4457700"/>
            </a:xfrm>
          </p:grpSpPr>
          <p:pic>
            <p:nvPicPr>
              <p:cNvPr id="7" name="Picture 6" descr="A close up of a switch&#10;&#10;Description automatically generated">
                <a:extLst>
                  <a:ext uri="{FF2B5EF4-FFF2-40B4-BE49-F238E27FC236}">
                    <a16:creationId xmlns:a16="http://schemas.microsoft.com/office/drawing/2014/main" id="{D8150D1B-C650-9DE4-7FF4-A81867F9C18C}"/>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8" name="Connector: Curved 7">
                <a:extLst>
                  <a:ext uri="{FF2B5EF4-FFF2-40B4-BE49-F238E27FC236}">
                    <a16:creationId xmlns:a16="http://schemas.microsoft.com/office/drawing/2014/main" id="{8AAD185A-13DD-2D86-82AB-45FAD2DA3D3E}"/>
                  </a:ext>
                </a:extLst>
              </p:cNvPr>
              <p:cNvCxnSpPr>
                <a:cxnSpLocks/>
              </p:cNvCxnSpPr>
              <p:nvPr/>
            </p:nvCxnSpPr>
            <p:spPr>
              <a:xfrm rot="5400000" flipH="1" flipV="1">
                <a:off x="4865174" y="1256075"/>
                <a:ext cx="405765" cy="98107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2CB86FA-5F9E-07AC-8F79-9E1FEC68FA21}"/>
                </a:ext>
              </a:extLst>
            </p:cNvPr>
            <p:cNvSpPr txBox="1"/>
            <p:nvPr/>
          </p:nvSpPr>
          <p:spPr>
            <a:xfrm>
              <a:off x="7740254" y="5357963"/>
              <a:ext cx="1306800" cy="369332"/>
            </a:xfrm>
            <a:prstGeom prst="rect">
              <a:avLst/>
            </a:prstGeom>
            <a:solidFill>
              <a:schemeClr val="bg1"/>
            </a:solidFill>
          </p:spPr>
          <p:txBody>
            <a:bodyPr wrap="square" rtlCol="0">
              <a:spAutoFit/>
            </a:bodyPr>
            <a:lstStyle/>
            <a:p>
              <a:r>
                <a:rPr lang="en-US" dirty="0"/>
                <a:t>Figure 3.13</a:t>
              </a:r>
            </a:p>
          </p:txBody>
        </p:sp>
      </p:grpSp>
    </p:spTree>
    <p:extLst>
      <p:ext uri="{BB962C8B-B14F-4D97-AF65-F5344CB8AC3E}">
        <p14:creationId xmlns:p14="http://schemas.microsoft.com/office/powerpoint/2010/main" val="5171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Freeform: Shape 31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037128" y="1976236"/>
            <a:ext cx="3888528" cy="2887009"/>
          </a:xfrm>
        </p:spPr>
        <p:txBody>
          <a:bodyPr>
            <a:normAutofit/>
          </a:bodyPr>
          <a:lstStyle/>
          <a:p>
            <a:pPr marL="0" marR="0" lvl="0" indent="0">
              <a:lnSpc>
                <a:spcPct val="114000"/>
              </a:lnSpc>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1. Outside the control room, there is a chart indicating what product is in each bay. If a bay has a combination of two or more different products (ex: “2 racks 8x16, 2 racks 10x16”), there is a chance the unloading product is stuck behind the loading product.</a:t>
            </a:r>
          </a:p>
          <a:p>
            <a:pPr marL="0" indent="0">
              <a:buNone/>
            </a:pPr>
            <a:endParaRPr lang="en-US" sz="2000" dirty="0"/>
          </a:p>
        </p:txBody>
      </p:sp>
      <p:grpSp>
        <p:nvGrpSpPr>
          <p:cNvPr id="4" name="Group 3">
            <a:extLst>
              <a:ext uri="{FF2B5EF4-FFF2-40B4-BE49-F238E27FC236}">
                <a16:creationId xmlns:a16="http://schemas.microsoft.com/office/drawing/2014/main" id="{DAF9F01D-99F9-58F5-A7CB-9F4FCF40391A}"/>
              </a:ext>
            </a:extLst>
          </p:cNvPr>
          <p:cNvGrpSpPr/>
          <p:nvPr/>
        </p:nvGrpSpPr>
        <p:grpSpPr>
          <a:xfrm>
            <a:off x="5962785" y="1296312"/>
            <a:ext cx="5662478" cy="4634708"/>
            <a:chOff x="5962785" y="1296312"/>
            <a:chExt cx="5662478" cy="4634708"/>
          </a:xfrm>
        </p:grpSpPr>
        <p:pic>
          <p:nvPicPr>
            <p:cNvPr id="1026" name="Picture 2">
              <a:extLst>
                <a:ext uri="{FF2B5EF4-FFF2-40B4-BE49-F238E27FC236}">
                  <a16:creationId xmlns:a16="http://schemas.microsoft.com/office/drawing/2014/main" id="{900A6B79-B0F4-8BF3-634A-30DAB1F53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785" y="1296312"/>
              <a:ext cx="5662478" cy="4246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45F9C45-ECE8-639B-A011-262E974E7FD7}"/>
                </a:ext>
              </a:extLst>
            </p:cNvPr>
            <p:cNvSpPr txBox="1"/>
            <p:nvPr/>
          </p:nvSpPr>
          <p:spPr>
            <a:xfrm>
              <a:off x="8300038" y="5561688"/>
              <a:ext cx="987972" cy="369332"/>
            </a:xfrm>
            <a:prstGeom prst="rect">
              <a:avLst/>
            </a:prstGeom>
            <a:solidFill>
              <a:schemeClr val="bg1"/>
            </a:solidFill>
          </p:spPr>
          <p:txBody>
            <a:bodyPr wrap="square" rtlCol="0">
              <a:spAutoFit/>
            </a:bodyPr>
            <a:lstStyle/>
            <a:p>
              <a:r>
                <a:rPr lang="en-US" dirty="0"/>
                <a:t>Figure 1</a:t>
              </a:r>
            </a:p>
          </p:txBody>
        </p:sp>
      </p:grpSp>
    </p:spTree>
    <p:extLst>
      <p:ext uri="{BB962C8B-B14F-4D97-AF65-F5344CB8AC3E}">
        <p14:creationId xmlns:p14="http://schemas.microsoft.com/office/powerpoint/2010/main" val="416911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3.12.  At this time, move and hold the “Crawler” lever to the “Right” position (Red circle in Figure 3.14) until the entire rack is on the storage railway.</a:t>
            </a:r>
            <a:endParaRPr lang="en-US" kern="100" dirty="0">
              <a:highlight>
                <a:srgbClr val="FFFF00"/>
              </a:highlight>
              <a:latin typeface="Aptos" panose="020B0004020202020204" pitchFamily="34" charset="0"/>
              <a:ea typeface="Aptos" panose="020B000402020202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20605E7A-A054-F209-E882-9164A19D627E}"/>
              </a:ext>
            </a:extLst>
          </p:cNvPr>
          <p:cNvGrpSpPr/>
          <p:nvPr/>
        </p:nvGrpSpPr>
        <p:grpSpPr>
          <a:xfrm>
            <a:off x="7252931" y="1054190"/>
            <a:ext cx="3562214" cy="5042544"/>
            <a:chOff x="7252931" y="1054190"/>
            <a:chExt cx="3562214" cy="5042544"/>
          </a:xfrm>
        </p:grpSpPr>
        <p:sp>
          <p:nvSpPr>
            <p:cNvPr id="3" name="TextBox 2">
              <a:extLst>
                <a:ext uri="{FF2B5EF4-FFF2-40B4-BE49-F238E27FC236}">
                  <a16:creationId xmlns:a16="http://schemas.microsoft.com/office/drawing/2014/main" id="{D8CF9EBC-21F7-AA36-32A8-264CDBEACA50}"/>
                </a:ext>
              </a:extLst>
            </p:cNvPr>
            <p:cNvSpPr txBox="1"/>
            <p:nvPr/>
          </p:nvSpPr>
          <p:spPr>
            <a:xfrm>
              <a:off x="8422468" y="5727402"/>
              <a:ext cx="1306800" cy="369332"/>
            </a:xfrm>
            <a:prstGeom prst="rect">
              <a:avLst/>
            </a:prstGeom>
            <a:solidFill>
              <a:schemeClr val="bg1"/>
            </a:solidFill>
          </p:spPr>
          <p:txBody>
            <a:bodyPr wrap="square" rtlCol="0">
              <a:spAutoFit/>
            </a:bodyPr>
            <a:lstStyle/>
            <a:p>
              <a:r>
                <a:rPr lang="en-US" dirty="0"/>
                <a:t>Figure 3.14</a:t>
              </a:r>
            </a:p>
          </p:txBody>
        </p:sp>
        <p:pic>
          <p:nvPicPr>
            <p:cNvPr id="2" name="Picture 2">
              <a:extLst>
                <a:ext uri="{FF2B5EF4-FFF2-40B4-BE49-F238E27FC236}">
                  <a16:creationId xmlns:a16="http://schemas.microsoft.com/office/drawing/2014/main" id="{6689B045-BFC1-9E00-89A8-4E71D740C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931" y="1054190"/>
              <a:ext cx="3562214" cy="47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C96153EB-8683-2021-573D-1FB868CEBD7E}"/>
                </a:ext>
              </a:extLst>
            </p:cNvPr>
            <p:cNvSpPr/>
            <p:nvPr/>
          </p:nvSpPr>
          <p:spPr>
            <a:xfrm>
              <a:off x="8392907" y="3428999"/>
              <a:ext cx="1513489" cy="149806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2677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3.13.  Move and hold the “Crawler Elevator” lever to the “Down” position (Red circle in Figure 3.15) until the rack is independently sitting on the rail.</a:t>
            </a:r>
          </a:p>
        </p:txBody>
      </p:sp>
      <p:grpSp>
        <p:nvGrpSpPr>
          <p:cNvPr id="7" name="Group 6">
            <a:extLst>
              <a:ext uri="{FF2B5EF4-FFF2-40B4-BE49-F238E27FC236}">
                <a16:creationId xmlns:a16="http://schemas.microsoft.com/office/drawing/2014/main" id="{68B8CCDA-114C-BB6A-0EE7-446A76D1F011}"/>
              </a:ext>
            </a:extLst>
          </p:cNvPr>
          <p:cNvGrpSpPr/>
          <p:nvPr/>
        </p:nvGrpSpPr>
        <p:grpSpPr>
          <a:xfrm>
            <a:off x="7210890" y="1054191"/>
            <a:ext cx="3562214" cy="5042543"/>
            <a:chOff x="7210890" y="1054191"/>
            <a:chExt cx="3562214" cy="5042543"/>
          </a:xfrm>
        </p:grpSpPr>
        <p:sp>
          <p:nvSpPr>
            <p:cNvPr id="3" name="TextBox 2">
              <a:extLst>
                <a:ext uri="{FF2B5EF4-FFF2-40B4-BE49-F238E27FC236}">
                  <a16:creationId xmlns:a16="http://schemas.microsoft.com/office/drawing/2014/main" id="{D3720C5E-C306-D664-230F-02BC23F7C9D7}"/>
                </a:ext>
              </a:extLst>
            </p:cNvPr>
            <p:cNvSpPr txBox="1"/>
            <p:nvPr/>
          </p:nvSpPr>
          <p:spPr>
            <a:xfrm>
              <a:off x="8422468" y="5727402"/>
              <a:ext cx="1306800" cy="369332"/>
            </a:xfrm>
            <a:prstGeom prst="rect">
              <a:avLst/>
            </a:prstGeom>
            <a:solidFill>
              <a:schemeClr val="bg1"/>
            </a:solidFill>
          </p:spPr>
          <p:txBody>
            <a:bodyPr wrap="square" rtlCol="0">
              <a:spAutoFit/>
            </a:bodyPr>
            <a:lstStyle/>
            <a:p>
              <a:r>
                <a:rPr lang="en-US" dirty="0"/>
                <a:t>Figure 3.15</a:t>
              </a:r>
            </a:p>
          </p:txBody>
        </p:sp>
        <p:pic>
          <p:nvPicPr>
            <p:cNvPr id="2" name="Picture 2">
              <a:extLst>
                <a:ext uri="{FF2B5EF4-FFF2-40B4-BE49-F238E27FC236}">
                  <a16:creationId xmlns:a16="http://schemas.microsoft.com/office/drawing/2014/main" id="{E937E66A-4908-D385-8DF8-2E9799F0F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890" y="1054191"/>
              <a:ext cx="3562214" cy="47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E83D8CD7-3C9F-440B-F55C-79521A72C047}"/>
                </a:ext>
              </a:extLst>
            </p:cNvPr>
            <p:cNvSpPr/>
            <p:nvPr/>
          </p:nvSpPr>
          <p:spPr>
            <a:xfrm>
              <a:off x="8319124" y="2251842"/>
              <a:ext cx="1513489" cy="149806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631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3.14. Move the crawler back into the car. Hold the lever until you see the “Crawler on Car” label light up (Red circles in Figure 3.16).</a:t>
            </a:r>
          </a:p>
        </p:txBody>
      </p:sp>
      <p:grpSp>
        <p:nvGrpSpPr>
          <p:cNvPr id="2" name="Group 1">
            <a:extLst>
              <a:ext uri="{FF2B5EF4-FFF2-40B4-BE49-F238E27FC236}">
                <a16:creationId xmlns:a16="http://schemas.microsoft.com/office/drawing/2014/main" id="{324D0504-7F5F-12C6-8B4D-5F3779FF6E80}"/>
              </a:ext>
            </a:extLst>
          </p:cNvPr>
          <p:cNvGrpSpPr/>
          <p:nvPr/>
        </p:nvGrpSpPr>
        <p:grpSpPr>
          <a:xfrm>
            <a:off x="6959583" y="165562"/>
            <a:ext cx="3898265" cy="6526875"/>
            <a:chOff x="7095040" y="109504"/>
            <a:chExt cx="3898265" cy="6526875"/>
          </a:xfrm>
        </p:grpSpPr>
        <p:grpSp>
          <p:nvGrpSpPr>
            <p:cNvPr id="3" name="Group 2">
              <a:extLst>
                <a:ext uri="{FF2B5EF4-FFF2-40B4-BE49-F238E27FC236}">
                  <a16:creationId xmlns:a16="http://schemas.microsoft.com/office/drawing/2014/main" id="{CD09627C-4120-C406-42E3-5B188F9D09E4}"/>
                </a:ext>
              </a:extLst>
            </p:cNvPr>
            <p:cNvGrpSpPr/>
            <p:nvPr/>
          </p:nvGrpSpPr>
          <p:grpSpPr>
            <a:xfrm>
              <a:off x="7114408" y="109504"/>
              <a:ext cx="3859530" cy="3202798"/>
              <a:chOff x="0" y="0"/>
              <a:chExt cx="3859530" cy="3202798"/>
            </a:xfrm>
          </p:grpSpPr>
          <p:pic>
            <p:nvPicPr>
              <p:cNvPr id="14" name="Picture 13" descr="A screenshot of a computer&#10;&#10;Description automatically generated">
                <a:extLst>
                  <a:ext uri="{FF2B5EF4-FFF2-40B4-BE49-F238E27FC236}">
                    <a16:creationId xmlns:a16="http://schemas.microsoft.com/office/drawing/2014/main" id="{B9BA9033-8BD5-D76F-6B8D-ED0A4E9F32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859530" cy="2865120"/>
              </a:xfrm>
              <a:prstGeom prst="rect">
                <a:avLst/>
              </a:prstGeom>
            </p:spPr>
          </p:pic>
          <p:sp>
            <p:nvSpPr>
              <p:cNvPr id="15" name="Oval 14">
                <a:extLst>
                  <a:ext uri="{FF2B5EF4-FFF2-40B4-BE49-F238E27FC236}">
                    <a16:creationId xmlns:a16="http://schemas.microsoft.com/office/drawing/2014/main" id="{C176E3ED-081F-64CD-6DB1-37E939509D42}"/>
                  </a:ext>
                </a:extLst>
              </p:cNvPr>
              <p:cNvSpPr/>
              <p:nvPr/>
            </p:nvSpPr>
            <p:spPr>
              <a:xfrm>
                <a:off x="1036320" y="1714500"/>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2">
                <a:extLst>
                  <a:ext uri="{FF2B5EF4-FFF2-40B4-BE49-F238E27FC236}">
                    <a16:creationId xmlns:a16="http://schemas.microsoft.com/office/drawing/2014/main" id="{5E5E45C3-1CCF-1BB6-761E-40297A9DF01C}"/>
                  </a:ext>
                </a:extLst>
              </p:cNvPr>
              <p:cNvSpPr txBox="1">
                <a:spLocks noChangeArrowheads="1"/>
              </p:cNvSpPr>
              <p:nvPr/>
            </p:nvSpPr>
            <p:spPr bwMode="auto">
              <a:xfrm>
                <a:off x="950868" y="2867518"/>
                <a:ext cx="2021184" cy="33528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3.16: Crawler Off Car</a:t>
                </a:r>
              </a:p>
            </p:txBody>
          </p:sp>
        </p:grpSp>
        <p:grpSp>
          <p:nvGrpSpPr>
            <p:cNvPr id="7" name="Group 6">
              <a:extLst>
                <a:ext uri="{FF2B5EF4-FFF2-40B4-BE49-F238E27FC236}">
                  <a16:creationId xmlns:a16="http://schemas.microsoft.com/office/drawing/2014/main" id="{0086B16B-3619-BF0F-5C34-E7B24FC848D6}"/>
                </a:ext>
              </a:extLst>
            </p:cNvPr>
            <p:cNvGrpSpPr/>
            <p:nvPr/>
          </p:nvGrpSpPr>
          <p:grpSpPr>
            <a:xfrm>
              <a:off x="7095040" y="3483752"/>
              <a:ext cx="3898265" cy="3152627"/>
              <a:chOff x="0" y="0"/>
              <a:chExt cx="3898265" cy="3152627"/>
            </a:xfrm>
          </p:grpSpPr>
          <p:pic>
            <p:nvPicPr>
              <p:cNvPr id="8" name="Picture 7" descr="A screenshot of a computer&#10;&#10;Description automatically generated">
                <a:extLst>
                  <a:ext uri="{FF2B5EF4-FFF2-40B4-BE49-F238E27FC236}">
                    <a16:creationId xmlns:a16="http://schemas.microsoft.com/office/drawing/2014/main" id="{48D07CB1-E844-72C4-9257-F2E5B7080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98265" cy="2903220"/>
              </a:xfrm>
              <a:prstGeom prst="rect">
                <a:avLst/>
              </a:prstGeom>
            </p:spPr>
          </p:pic>
          <p:sp>
            <p:nvSpPr>
              <p:cNvPr id="9" name="Oval 8">
                <a:extLst>
                  <a:ext uri="{FF2B5EF4-FFF2-40B4-BE49-F238E27FC236}">
                    <a16:creationId xmlns:a16="http://schemas.microsoft.com/office/drawing/2014/main" id="{46B413F7-449E-4109-1117-833CD81A9FD6}"/>
                  </a:ext>
                </a:extLst>
              </p:cNvPr>
              <p:cNvSpPr/>
              <p:nvPr/>
            </p:nvSpPr>
            <p:spPr>
              <a:xfrm>
                <a:off x="1051560" y="1744980"/>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2">
                <a:extLst>
                  <a:ext uri="{FF2B5EF4-FFF2-40B4-BE49-F238E27FC236}">
                    <a16:creationId xmlns:a16="http://schemas.microsoft.com/office/drawing/2014/main" id="{02C6EC14-A12F-9AF4-6199-935B8D0F3EBF}"/>
                  </a:ext>
                </a:extLst>
              </p:cNvPr>
              <p:cNvSpPr txBox="1">
                <a:spLocks noChangeArrowheads="1"/>
              </p:cNvSpPr>
              <p:nvPr/>
            </p:nvSpPr>
            <p:spPr bwMode="auto">
              <a:xfrm>
                <a:off x="1051560" y="2904681"/>
                <a:ext cx="1995357" cy="247946"/>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3.16: Crawler On Car</a:t>
                </a:r>
              </a:p>
            </p:txBody>
          </p:sp>
        </p:grpSp>
      </p:grpSp>
    </p:spTree>
    <p:extLst>
      <p:ext uri="{BB962C8B-B14F-4D97-AF65-F5344CB8AC3E}">
        <p14:creationId xmlns:p14="http://schemas.microsoft.com/office/powerpoint/2010/main" val="2861223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96501"/>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530881" y="1800526"/>
            <a:ext cx="3888528" cy="1794493"/>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3.15. Move the car back into the kiln room to pick up the fully unloading rack.</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sz="1400"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1FF00456-8BF3-F2AA-7A0F-98B601B2B1FE}"/>
              </a:ext>
            </a:extLst>
          </p:cNvPr>
          <p:cNvGrpSpPr/>
          <p:nvPr/>
        </p:nvGrpSpPr>
        <p:grpSpPr>
          <a:xfrm>
            <a:off x="5321103" y="791836"/>
            <a:ext cx="6616304" cy="3614974"/>
            <a:chOff x="5321103" y="791836"/>
            <a:chExt cx="6616304" cy="3614974"/>
          </a:xfrm>
        </p:grpSpPr>
        <p:sp>
          <p:nvSpPr>
            <p:cNvPr id="2" name="Rectangle 1">
              <a:extLst>
                <a:ext uri="{FF2B5EF4-FFF2-40B4-BE49-F238E27FC236}">
                  <a16:creationId xmlns:a16="http://schemas.microsoft.com/office/drawing/2014/main" id="{970F0694-DEFA-DA7F-CB65-B718A40535D5}"/>
                </a:ext>
              </a:extLst>
            </p:cNvPr>
            <p:cNvSpPr/>
            <p:nvPr/>
          </p:nvSpPr>
          <p:spPr>
            <a:xfrm>
              <a:off x="10285252" y="1337359"/>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C449172-36BD-8CDE-E38B-332A7588F902}"/>
                </a:ext>
              </a:extLst>
            </p:cNvPr>
            <p:cNvGrpSpPr/>
            <p:nvPr/>
          </p:nvGrpSpPr>
          <p:grpSpPr>
            <a:xfrm>
              <a:off x="6314598" y="791836"/>
              <a:ext cx="5321472" cy="1304059"/>
              <a:chOff x="6303249" y="758536"/>
              <a:chExt cx="5321472" cy="1304059"/>
            </a:xfrm>
          </p:grpSpPr>
          <p:sp>
            <p:nvSpPr>
              <p:cNvPr id="12" name="Rectangle 11">
                <a:extLst>
                  <a:ext uri="{FF2B5EF4-FFF2-40B4-BE49-F238E27FC236}">
                    <a16:creationId xmlns:a16="http://schemas.microsoft.com/office/drawing/2014/main" id="{DD7EA113-5416-BED4-10F3-8D0987B2E4AC}"/>
                  </a:ext>
                </a:extLst>
              </p:cNvPr>
              <p:cNvSpPr/>
              <p:nvPr/>
            </p:nvSpPr>
            <p:spPr>
              <a:xfrm>
                <a:off x="10575239" y="1304059"/>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724AB3B-532E-FF1B-0318-51A8F9375B0D}"/>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grpSp>
          <p:nvGrpSpPr>
            <p:cNvPr id="18" name="Group 17">
              <a:extLst>
                <a:ext uri="{FF2B5EF4-FFF2-40B4-BE49-F238E27FC236}">
                  <a16:creationId xmlns:a16="http://schemas.microsoft.com/office/drawing/2014/main" id="{99EADBFC-7979-FA41-6D6F-3E10234BA213}"/>
                </a:ext>
              </a:extLst>
            </p:cNvPr>
            <p:cNvGrpSpPr/>
            <p:nvPr/>
          </p:nvGrpSpPr>
          <p:grpSpPr>
            <a:xfrm>
              <a:off x="5321103" y="2225783"/>
              <a:ext cx="3453246" cy="1174171"/>
              <a:chOff x="5309754" y="2192483"/>
              <a:chExt cx="3453246" cy="1174171"/>
            </a:xfrm>
          </p:grpSpPr>
          <p:grpSp>
            <p:nvGrpSpPr>
              <p:cNvPr id="19" name="Group 18">
                <a:extLst>
                  <a:ext uri="{FF2B5EF4-FFF2-40B4-BE49-F238E27FC236}">
                    <a16:creationId xmlns:a16="http://schemas.microsoft.com/office/drawing/2014/main" id="{1FB47C70-F269-7F1F-4ABA-D797985D0B02}"/>
                  </a:ext>
                </a:extLst>
              </p:cNvPr>
              <p:cNvGrpSpPr/>
              <p:nvPr/>
            </p:nvGrpSpPr>
            <p:grpSpPr>
              <a:xfrm>
                <a:off x="5309754" y="2192483"/>
                <a:ext cx="2641377" cy="1174171"/>
                <a:chOff x="5309754" y="2192483"/>
                <a:chExt cx="2641377" cy="1174171"/>
              </a:xfrm>
            </p:grpSpPr>
            <p:grpSp>
              <p:nvGrpSpPr>
                <p:cNvPr id="21" name="Group 20">
                  <a:extLst>
                    <a:ext uri="{FF2B5EF4-FFF2-40B4-BE49-F238E27FC236}">
                      <a16:creationId xmlns:a16="http://schemas.microsoft.com/office/drawing/2014/main" id="{938137B5-0E94-C71F-7F97-EF1C19A3489A}"/>
                    </a:ext>
                  </a:extLst>
                </p:cNvPr>
                <p:cNvGrpSpPr/>
                <p:nvPr/>
              </p:nvGrpSpPr>
              <p:grpSpPr>
                <a:xfrm>
                  <a:off x="5309754" y="2192483"/>
                  <a:ext cx="2641377" cy="1174171"/>
                  <a:chOff x="5309754" y="2192483"/>
                  <a:chExt cx="2641377" cy="1174171"/>
                </a:xfrm>
              </p:grpSpPr>
              <p:sp>
                <p:nvSpPr>
                  <p:cNvPr id="23" name="Rectangle 22">
                    <a:extLst>
                      <a:ext uri="{FF2B5EF4-FFF2-40B4-BE49-F238E27FC236}">
                        <a16:creationId xmlns:a16="http://schemas.microsoft.com/office/drawing/2014/main" id="{484B937C-BEE8-2E47-297A-C371DDF44FFF}"/>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8C637F5-FCEC-9791-7F29-16AF3B242A4E}"/>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22" name="Rectangle 21">
                  <a:extLst>
                    <a:ext uri="{FF2B5EF4-FFF2-40B4-BE49-F238E27FC236}">
                      <a16:creationId xmlns:a16="http://schemas.microsoft.com/office/drawing/2014/main" id="{FF4A1A7B-F4ED-6FFD-2A45-42B503C12C69}"/>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0F49D9B-7E17-3BD6-4CB9-161405C442A9}"/>
                  </a:ext>
                </a:extLst>
              </p:cNvPr>
              <p:cNvSpPr/>
              <p:nvPr/>
            </p:nvSpPr>
            <p:spPr>
              <a:xfrm>
                <a:off x="7713518"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5B1BADFE-2115-3AD6-5B90-98F8BCC7EA3C}"/>
                </a:ext>
              </a:extLst>
            </p:cNvPr>
            <p:cNvSpPr txBox="1"/>
            <p:nvPr/>
          </p:nvSpPr>
          <p:spPr>
            <a:xfrm>
              <a:off x="7467549" y="4037478"/>
              <a:ext cx="1306800" cy="369332"/>
            </a:xfrm>
            <a:prstGeom prst="rect">
              <a:avLst/>
            </a:prstGeom>
            <a:solidFill>
              <a:schemeClr val="bg1"/>
            </a:solidFill>
          </p:spPr>
          <p:txBody>
            <a:bodyPr wrap="square" rtlCol="0">
              <a:spAutoFit/>
            </a:bodyPr>
            <a:lstStyle/>
            <a:p>
              <a:r>
                <a:rPr lang="en-US" dirty="0"/>
                <a:t>Figure 3.17</a:t>
              </a:r>
            </a:p>
          </p:txBody>
        </p:sp>
        <p:sp>
          <p:nvSpPr>
            <p:cNvPr id="7" name="TextBox 6">
              <a:extLst>
                <a:ext uri="{FF2B5EF4-FFF2-40B4-BE49-F238E27FC236}">
                  <a16:creationId xmlns:a16="http://schemas.microsoft.com/office/drawing/2014/main" id="{A1AEE037-B712-153E-49F3-A5D08DB354D0}"/>
                </a:ext>
              </a:extLst>
            </p:cNvPr>
            <p:cNvSpPr txBox="1"/>
            <p:nvPr/>
          </p:nvSpPr>
          <p:spPr>
            <a:xfrm>
              <a:off x="5393896" y="2764561"/>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8" name="TextBox 7">
              <a:extLst>
                <a:ext uri="{FF2B5EF4-FFF2-40B4-BE49-F238E27FC236}">
                  <a16:creationId xmlns:a16="http://schemas.microsoft.com/office/drawing/2014/main" id="{D44BCA49-B425-30D1-7A9C-8A6C74B01CEC}"/>
                </a:ext>
              </a:extLst>
            </p:cNvPr>
            <p:cNvSpPr txBox="1"/>
            <p:nvPr/>
          </p:nvSpPr>
          <p:spPr>
            <a:xfrm>
              <a:off x="6596136" y="2767020"/>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sp>
          <p:nvSpPr>
            <p:cNvPr id="9" name="TextBox 8">
              <a:extLst>
                <a:ext uri="{FF2B5EF4-FFF2-40B4-BE49-F238E27FC236}">
                  <a16:creationId xmlns:a16="http://schemas.microsoft.com/office/drawing/2014/main" id="{CF028F40-0555-6C75-291B-5221D7CD768D}"/>
                </a:ext>
              </a:extLst>
            </p:cNvPr>
            <p:cNvSpPr txBox="1"/>
            <p:nvPr/>
          </p:nvSpPr>
          <p:spPr>
            <a:xfrm>
              <a:off x="7799780" y="2759076"/>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sp>
          <p:nvSpPr>
            <p:cNvPr id="10" name="TextBox 9">
              <a:extLst>
                <a:ext uri="{FF2B5EF4-FFF2-40B4-BE49-F238E27FC236}">
                  <a16:creationId xmlns:a16="http://schemas.microsoft.com/office/drawing/2014/main" id="{83D48971-9552-3AA9-F15D-775B0B60E85C}"/>
                </a:ext>
              </a:extLst>
            </p:cNvPr>
            <p:cNvSpPr txBox="1"/>
            <p:nvPr/>
          </p:nvSpPr>
          <p:spPr>
            <a:xfrm>
              <a:off x="10619903" y="1455017"/>
              <a:ext cx="982852"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13" name="TextBox 12">
              <a:extLst>
                <a:ext uri="{FF2B5EF4-FFF2-40B4-BE49-F238E27FC236}">
                  <a16:creationId xmlns:a16="http://schemas.microsoft.com/office/drawing/2014/main" id="{FE0B9C90-D4B0-3E8A-4347-0F003F760314}"/>
                </a:ext>
              </a:extLst>
            </p:cNvPr>
            <p:cNvSpPr txBox="1"/>
            <p:nvPr/>
          </p:nvSpPr>
          <p:spPr>
            <a:xfrm>
              <a:off x="10675265" y="2298518"/>
              <a:ext cx="864930" cy="584775"/>
            </a:xfrm>
            <a:prstGeom prst="rect">
              <a:avLst/>
            </a:prstGeom>
            <a:noFill/>
          </p:spPr>
          <p:txBody>
            <a:bodyPr wrap="square" rtlCol="0">
              <a:spAutoFit/>
            </a:bodyPr>
            <a:lstStyle/>
            <a:p>
              <a:r>
                <a:rPr lang="en-US" sz="3200" b="1" dirty="0"/>
                <a:t>Car</a:t>
              </a:r>
            </a:p>
          </p:txBody>
        </p:sp>
      </p:grpSp>
    </p:spTree>
    <p:extLst>
      <p:ext uri="{BB962C8B-B14F-4D97-AF65-F5344CB8AC3E}">
        <p14:creationId xmlns:p14="http://schemas.microsoft.com/office/powerpoint/2010/main" val="677517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400928" y="2562593"/>
            <a:ext cx="3888528" cy="3553581"/>
          </a:xfrm>
        </p:spPr>
        <p:txBody>
          <a:bodyPr>
            <a:normAutofit/>
          </a:bodyPr>
          <a:lstStyle/>
          <a:p>
            <a:pPr marL="914400" marR="0" lvl="2" indent="0">
              <a:lnSpc>
                <a:spcPct val="114000"/>
              </a:lnSpc>
              <a:spcBef>
                <a:spcPts val="0"/>
              </a:spcBef>
              <a:spcAft>
                <a:spcPts val="6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3.16. Move this rack out of the kiln room but this time, drop it off on the loading rail (Red circle in Figure 3.18). No need to manually move the crawler this time. </a:t>
            </a: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36" name="Group 35">
            <a:extLst>
              <a:ext uri="{FF2B5EF4-FFF2-40B4-BE49-F238E27FC236}">
                <a16:creationId xmlns:a16="http://schemas.microsoft.com/office/drawing/2014/main" id="{875F05D1-72CD-19C9-D9D4-B2FC3F367783}"/>
              </a:ext>
            </a:extLst>
          </p:cNvPr>
          <p:cNvGrpSpPr/>
          <p:nvPr/>
        </p:nvGrpSpPr>
        <p:grpSpPr>
          <a:xfrm>
            <a:off x="4726727" y="643467"/>
            <a:ext cx="7482967" cy="5931650"/>
            <a:chOff x="4726727" y="643467"/>
            <a:chExt cx="7482967" cy="5931650"/>
          </a:xfrm>
        </p:grpSpPr>
        <p:sp>
          <p:nvSpPr>
            <p:cNvPr id="10" name="TextBox 9">
              <a:extLst>
                <a:ext uri="{FF2B5EF4-FFF2-40B4-BE49-F238E27FC236}">
                  <a16:creationId xmlns:a16="http://schemas.microsoft.com/office/drawing/2014/main" id="{8088ACC0-3C6C-0C8B-57AE-44DAA2FF0ED5}"/>
                </a:ext>
              </a:extLst>
            </p:cNvPr>
            <p:cNvSpPr txBox="1"/>
            <p:nvPr/>
          </p:nvSpPr>
          <p:spPr>
            <a:xfrm>
              <a:off x="4838075" y="5030555"/>
              <a:ext cx="1306800" cy="369332"/>
            </a:xfrm>
            <a:prstGeom prst="rect">
              <a:avLst/>
            </a:prstGeom>
            <a:solidFill>
              <a:schemeClr val="bg1"/>
            </a:solidFill>
          </p:spPr>
          <p:txBody>
            <a:bodyPr wrap="square" rtlCol="0">
              <a:spAutoFit/>
            </a:bodyPr>
            <a:lstStyle/>
            <a:p>
              <a:r>
                <a:rPr lang="en-US" dirty="0"/>
                <a:t>Figure 3.18</a:t>
              </a:r>
            </a:p>
          </p:txBody>
        </p:sp>
        <p:grpSp>
          <p:nvGrpSpPr>
            <p:cNvPr id="35" name="Group 34">
              <a:extLst>
                <a:ext uri="{FF2B5EF4-FFF2-40B4-BE49-F238E27FC236}">
                  <a16:creationId xmlns:a16="http://schemas.microsoft.com/office/drawing/2014/main" id="{B85A33A5-04EE-E1C8-BA44-8979CE697801}"/>
                </a:ext>
              </a:extLst>
            </p:cNvPr>
            <p:cNvGrpSpPr/>
            <p:nvPr/>
          </p:nvGrpSpPr>
          <p:grpSpPr>
            <a:xfrm>
              <a:off x="4726727" y="643467"/>
              <a:ext cx="7482967" cy="5931650"/>
              <a:chOff x="4726727" y="643467"/>
              <a:chExt cx="7482967" cy="5931650"/>
            </a:xfrm>
          </p:grpSpPr>
          <p:grpSp>
            <p:nvGrpSpPr>
              <p:cNvPr id="3" name="Group 2">
                <a:extLst>
                  <a:ext uri="{FF2B5EF4-FFF2-40B4-BE49-F238E27FC236}">
                    <a16:creationId xmlns:a16="http://schemas.microsoft.com/office/drawing/2014/main" id="{C567E652-BB5F-FA75-38F0-3ED97F3B692B}"/>
                  </a:ext>
                </a:extLst>
              </p:cNvPr>
              <p:cNvGrpSpPr/>
              <p:nvPr/>
            </p:nvGrpSpPr>
            <p:grpSpPr>
              <a:xfrm>
                <a:off x="4726727" y="643467"/>
                <a:ext cx="7370680" cy="5778354"/>
                <a:chOff x="4726727" y="643467"/>
                <a:chExt cx="7370680" cy="5778354"/>
              </a:xfrm>
            </p:grpSpPr>
            <p:sp>
              <p:nvSpPr>
                <p:cNvPr id="7" name="Rectangle 6">
                  <a:extLst>
                    <a:ext uri="{FF2B5EF4-FFF2-40B4-BE49-F238E27FC236}">
                      <a16:creationId xmlns:a16="http://schemas.microsoft.com/office/drawing/2014/main" id="{D32E306B-7147-82DD-62EC-092C0FACFF06}"/>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CD5F7F-C5FE-4FE0-D949-6D4711E6EAE7}"/>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B4D518-FDA8-FF1A-8130-615CFFCF800E}"/>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7D5A0D-06EE-35D5-0D2E-D3A5DFA2340B}"/>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B8183-69CE-461D-AC4D-89274E268A1E}"/>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FC1FBE-AA52-8A8D-E144-728F691506BF}"/>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4" name="TextBox 13">
                  <a:extLst>
                    <a:ext uri="{FF2B5EF4-FFF2-40B4-BE49-F238E27FC236}">
                      <a16:creationId xmlns:a16="http://schemas.microsoft.com/office/drawing/2014/main" id="{B65C35A7-497C-5E82-27CC-AE627ECC9CBE}"/>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5" name="TextBox 14">
                  <a:extLst>
                    <a:ext uri="{FF2B5EF4-FFF2-40B4-BE49-F238E27FC236}">
                      <a16:creationId xmlns:a16="http://schemas.microsoft.com/office/drawing/2014/main" id="{8548CBF9-5946-F54B-0B34-198230C74E89}"/>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6" name="Rectangle 15">
                  <a:extLst>
                    <a:ext uri="{FF2B5EF4-FFF2-40B4-BE49-F238E27FC236}">
                      <a16:creationId xmlns:a16="http://schemas.microsoft.com/office/drawing/2014/main" id="{B238B2D3-5641-FB84-1108-E563D7D95BD3}"/>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E2C664-EE1A-F4CE-B57F-8F05BE4111DA}"/>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A609C8-FC4E-4D12-B0A2-6E36E01C6A3E}"/>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4C4915D6-79F5-169D-5D8E-882FF118F2DB}"/>
                  </a:ext>
                </a:extLst>
              </p:cNvPr>
              <p:cNvGrpSpPr/>
              <p:nvPr/>
            </p:nvGrpSpPr>
            <p:grpSpPr>
              <a:xfrm>
                <a:off x="7133595" y="5816581"/>
                <a:ext cx="1049482" cy="758536"/>
                <a:chOff x="7133595" y="5816581"/>
                <a:chExt cx="1049482" cy="758536"/>
              </a:xfrm>
            </p:grpSpPr>
            <p:sp>
              <p:nvSpPr>
                <p:cNvPr id="24" name="Rectangle 23">
                  <a:extLst>
                    <a:ext uri="{FF2B5EF4-FFF2-40B4-BE49-F238E27FC236}">
                      <a16:creationId xmlns:a16="http://schemas.microsoft.com/office/drawing/2014/main" id="{2F5BD1E4-2DA0-305C-EB18-24E41E775BB5}"/>
                    </a:ext>
                  </a:extLst>
                </p:cNvPr>
                <p:cNvSpPr/>
                <p:nvPr/>
              </p:nvSpPr>
              <p:spPr>
                <a:xfrm>
                  <a:off x="7133595" y="5816581"/>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3B6379DB-C767-764F-3172-522A91DB68F4}"/>
                    </a:ext>
                  </a:extLst>
                </p:cNvPr>
                <p:cNvSpPr txBox="1"/>
                <p:nvPr/>
              </p:nvSpPr>
              <p:spPr>
                <a:xfrm>
                  <a:off x="7217579" y="5934239"/>
                  <a:ext cx="893577"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Mixed</a:t>
                  </a:r>
                </a:p>
              </p:txBody>
            </p:sp>
          </p:grpSp>
          <p:grpSp>
            <p:nvGrpSpPr>
              <p:cNvPr id="33" name="Group 32">
                <a:extLst>
                  <a:ext uri="{FF2B5EF4-FFF2-40B4-BE49-F238E27FC236}">
                    <a16:creationId xmlns:a16="http://schemas.microsoft.com/office/drawing/2014/main" id="{38BE4297-4868-F31D-8713-8AB51614D63E}"/>
                  </a:ext>
                </a:extLst>
              </p:cNvPr>
              <p:cNvGrpSpPr/>
              <p:nvPr/>
            </p:nvGrpSpPr>
            <p:grpSpPr>
              <a:xfrm>
                <a:off x="6628821" y="4221726"/>
                <a:ext cx="5580873" cy="808829"/>
                <a:chOff x="6628821" y="4221726"/>
                <a:chExt cx="5580873" cy="808829"/>
              </a:xfrm>
            </p:grpSpPr>
            <p:sp>
              <p:nvSpPr>
                <p:cNvPr id="19" name="Oval 18">
                  <a:extLst>
                    <a:ext uri="{FF2B5EF4-FFF2-40B4-BE49-F238E27FC236}">
                      <a16:creationId xmlns:a16="http://schemas.microsoft.com/office/drawing/2014/main" id="{BD795EA2-DC1F-1487-7331-51A6BFD34E00}"/>
                    </a:ext>
                  </a:extLst>
                </p:cNvPr>
                <p:cNvSpPr/>
                <p:nvPr/>
              </p:nvSpPr>
              <p:spPr>
                <a:xfrm>
                  <a:off x="6628821" y="4221726"/>
                  <a:ext cx="5580873" cy="8088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EBA710-16BB-09AF-77D3-C6D8C9262575}"/>
                    </a:ext>
                  </a:extLst>
                </p:cNvPr>
                <p:cNvSpPr/>
                <p:nvPr/>
              </p:nvSpPr>
              <p:spPr>
                <a:xfrm>
                  <a:off x="9977998" y="4221726"/>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8077FF5-624E-9B99-22AC-C93F9502BFDA}"/>
                    </a:ext>
                  </a:extLst>
                </p:cNvPr>
                <p:cNvSpPr txBox="1"/>
                <p:nvPr/>
              </p:nvSpPr>
              <p:spPr>
                <a:xfrm>
                  <a:off x="10011313" y="4339384"/>
                  <a:ext cx="982852"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grpSp>
          <p:grpSp>
            <p:nvGrpSpPr>
              <p:cNvPr id="32" name="Group 31">
                <a:extLst>
                  <a:ext uri="{FF2B5EF4-FFF2-40B4-BE49-F238E27FC236}">
                    <a16:creationId xmlns:a16="http://schemas.microsoft.com/office/drawing/2014/main" id="{7FF5C19E-A710-4F3E-6B50-E0D9693E427F}"/>
                  </a:ext>
                </a:extLst>
              </p:cNvPr>
              <p:cNvGrpSpPr/>
              <p:nvPr/>
            </p:nvGrpSpPr>
            <p:grpSpPr>
              <a:xfrm>
                <a:off x="7516449" y="2927211"/>
                <a:ext cx="1049482" cy="758536"/>
                <a:chOff x="7516449" y="2927211"/>
                <a:chExt cx="1049482" cy="758536"/>
              </a:xfrm>
            </p:grpSpPr>
            <p:sp>
              <p:nvSpPr>
                <p:cNvPr id="2" name="Rectangle 1">
                  <a:extLst>
                    <a:ext uri="{FF2B5EF4-FFF2-40B4-BE49-F238E27FC236}">
                      <a16:creationId xmlns:a16="http://schemas.microsoft.com/office/drawing/2014/main" id="{D77D31F5-46A5-C9CF-9AEA-028570BBCC2F}"/>
                    </a:ext>
                  </a:extLst>
                </p:cNvPr>
                <p:cNvSpPr/>
                <p:nvPr/>
              </p:nvSpPr>
              <p:spPr>
                <a:xfrm>
                  <a:off x="7516449" y="2927211"/>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55EEB51-BDD0-52C6-6B2B-B42ADB2E31AA}"/>
                    </a:ext>
                  </a:extLst>
                </p:cNvPr>
                <p:cNvSpPr txBox="1"/>
                <p:nvPr/>
              </p:nvSpPr>
              <p:spPr>
                <a:xfrm>
                  <a:off x="7594401" y="2937147"/>
                  <a:ext cx="893577" cy="738664"/>
                </a:xfrm>
                <a:prstGeom prst="rect">
                  <a:avLst/>
                </a:prstGeom>
                <a:solidFill>
                  <a:srgbClr val="FFFF00"/>
                </a:solidFill>
                <a:ln>
                  <a:noFill/>
                </a:ln>
              </p:spPr>
              <p:txBody>
                <a:bodyPr wrap="square" rtlCol="0">
                  <a:spAutoFit/>
                </a:bodyPr>
                <a:lstStyle/>
                <a:p>
                  <a:pPr algn="ctr"/>
                  <a:r>
                    <a:rPr lang="en-US" sz="1400" dirty="0"/>
                    <a:t>New Loading Rack</a:t>
                  </a:r>
                </a:p>
              </p:txBody>
            </p:sp>
          </p:grpSp>
          <p:sp>
            <p:nvSpPr>
              <p:cNvPr id="25" name="TextBox 24">
                <a:extLst>
                  <a:ext uri="{FF2B5EF4-FFF2-40B4-BE49-F238E27FC236}">
                    <a16:creationId xmlns:a16="http://schemas.microsoft.com/office/drawing/2014/main" id="{6011EFDE-7E2A-AA64-4415-8EF1B68D5AF5}"/>
                  </a:ext>
                </a:extLst>
              </p:cNvPr>
              <p:cNvSpPr txBox="1"/>
              <p:nvPr/>
            </p:nvSpPr>
            <p:spPr>
              <a:xfrm>
                <a:off x="8386637" y="2330440"/>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6" name="TextBox 25">
                <a:extLst>
                  <a:ext uri="{FF2B5EF4-FFF2-40B4-BE49-F238E27FC236}">
                    <a16:creationId xmlns:a16="http://schemas.microsoft.com/office/drawing/2014/main" id="{BE1B31F3-21FF-BC58-8413-3B776DA4C40D}"/>
                  </a:ext>
                </a:extLst>
              </p:cNvPr>
              <p:cNvSpPr txBox="1"/>
              <p:nvPr/>
            </p:nvSpPr>
            <p:spPr>
              <a:xfrm>
                <a:off x="10005242" y="2335288"/>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grpSp>
            <p:nvGrpSpPr>
              <p:cNvPr id="31" name="Group 30">
                <a:extLst>
                  <a:ext uri="{FF2B5EF4-FFF2-40B4-BE49-F238E27FC236}">
                    <a16:creationId xmlns:a16="http://schemas.microsoft.com/office/drawing/2014/main" id="{6342321B-C35E-EF21-4E50-128A1D05A917}"/>
                  </a:ext>
                </a:extLst>
              </p:cNvPr>
              <p:cNvGrpSpPr/>
              <p:nvPr/>
            </p:nvGrpSpPr>
            <p:grpSpPr>
              <a:xfrm>
                <a:off x="6243899" y="2919916"/>
                <a:ext cx="1180304" cy="1601240"/>
                <a:chOff x="6243899" y="2919916"/>
                <a:chExt cx="1180304" cy="1601240"/>
              </a:xfrm>
            </p:grpSpPr>
            <p:sp>
              <p:nvSpPr>
                <p:cNvPr id="6" name="Rectangle 5">
                  <a:extLst>
                    <a:ext uri="{FF2B5EF4-FFF2-40B4-BE49-F238E27FC236}">
                      <a16:creationId xmlns:a16="http://schemas.microsoft.com/office/drawing/2014/main" id="{FD2E73C3-9411-73CE-ECBE-96D366A55539}"/>
                    </a:ext>
                  </a:extLst>
                </p:cNvPr>
                <p:cNvSpPr/>
                <p:nvPr/>
              </p:nvSpPr>
              <p:spPr>
                <a:xfrm>
                  <a:off x="6243899" y="2919916"/>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9C8294D-26E3-6146-0B33-A6B2A6AF0BA7}"/>
                    </a:ext>
                  </a:extLst>
                </p:cNvPr>
                <p:cNvSpPr txBox="1"/>
                <p:nvPr/>
              </p:nvSpPr>
              <p:spPr>
                <a:xfrm>
                  <a:off x="6398292" y="3637231"/>
                  <a:ext cx="864930" cy="584775"/>
                </a:xfrm>
                <a:prstGeom prst="rect">
                  <a:avLst/>
                </a:prstGeom>
                <a:noFill/>
              </p:spPr>
              <p:txBody>
                <a:bodyPr wrap="square" rtlCol="0">
                  <a:spAutoFit/>
                </a:bodyPr>
                <a:lstStyle/>
                <a:p>
                  <a:r>
                    <a:rPr lang="en-US" sz="3200" b="1" dirty="0"/>
                    <a:t>Car</a:t>
                  </a:r>
                </a:p>
              </p:txBody>
            </p:sp>
          </p:grpSp>
        </p:grpSp>
      </p:grpSp>
      <p:sp>
        <p:nvSpPr>
          <p:cNvPr id="28" name="TextBox 27">
            <a:extLst>
              <a:ext uri="{FF2B5EF4-FFF2-40B4-BE49-F238E27FC236}">
                <a16:creationId xmlns:a16="http://schemas.microsoft.com/office/drawing/2014/main" id="{1E1D93A1-8B12-4BF3-8758-1510D5AE6469}"/>
              </a:ext>
            </a:extLst>
          </p:cNvPr>
          <p:cNvSpPr txBox="1"/>
          <p:nvPr/>
        </p:nvSpPr>
        <p:spPr>
          <a:xfrm>
            <a:off x="8197749" y="6003976"/>
            <a:ext cx="1156138" cy="383745"/>
          </a:xfrm>
          <a:prstGeom prst="rect">
            <a:avLst/>
          </a:prstGeom>
          <a:noFill/>
        </p:spPr>
        <p:txBody>
          <a:bodyPr wrap="square" rtlCol="0">
            <a:spAutoFit/>
          </a:bodyPr>
          <a:lstStyle/>
          <a:p>
            <a:r>
              <a:rPr lang="en-US" dirty="0">
                <a:solidFill>
                  <a:schemeClr val="bg1"/>
                </a:solidFill>
              </a:rPr>
              <a:t>Auxiliary</a:t>
            </a:r>
          </a:p>
        </p:txBody>
      </p:sp>
    </p:spTree>
    <p:extLst>
      <p:ext uri="{BB962C8B-B14F-4D97-AF65-F5344CB8AC3E}">
        <p14:creationId xmlns:p14="http://schemas.microsoft.com/office/powerpoint/2010/main" val="833539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3.17.  To reduce down</a:t>
            </a:r>
            <a:r>
              <a:rPr lang="en-US" kern="100" dirty="0">
                <a:latin typeface="Aptos" panose="020B0004020202020204" pitchFamily="34" charset="0"/>
                <a:ea typeface="Aptos" panose="020B0004020202020204" pitchFamily="34" charset="0"/>
                <a:cs typeface="Times New Roman" panose="02020603050405020304" pitchFamily="18" charset="0"/>
              </a:rPr>
              <a:t>-</a:t>
            </a:r>
            <a:r>
              <a:rPr lang="en-US" kern="100" dirty="0">
                <a:effectLst/>
                <a:latin typeface="Aptos" panose="020B0004020202020204" pitchFamily="34" charset="0"/>
                <a:ea typeface="Aptos" panose="020B0004020202020204" pitchFamily="34" charset="0"/>
                <a:cs typeface="Times New Roman" panose="02020603050405020304" pitchFamily="18" charset="0"/>
              </a:rPr>
              <a:t>time, collect the loading product and put it in the same bay where all the other loading products have been placed.</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6B9443A1-F15D-D1DB-3D1E-7DB9C7745E1F}"/>
              </a:ext>
            </a:extLst>
          </p:cNvPr>
          <p:cNvGrpSpPr/>
          <p:nvPr/>
        </p:nvGrpSpPr>
        <p:grpSpPr>
          <a:xfrm>
            <a:off x="4550082" y="643467"/>
            <a:ext cx="7370680" cy="5931650"/>
            <a:chOff x="4550082" y="643467"/>
            <a:chExt cx="7370680" cy="5931650"/>
          </a:xfrm>
        </p:grpSpPr>
        <p:grpSp>
          <p:nvGrpSpPr>
            <p:cNvPr id="2" name="Group 1">
              <a:extLst>
                <a:ext uri="{FF2B5EF4-FFF2-40B4-BE49-F238E27FC236}">
                  <a16:creationId xmlns:a16="http://schemas.microsoft.com/office/drawing/2014/main" id="{DFABC7E3-FA24-2EC2-2A94-051D419030B3}"/>
                </a:ext>
              </a:extLst>
            </p:cNvPr>
            <p:cNvGrpSpPr/>
            <p:nvPr/>
          </p:nvGrpSpPr>
          <p:grpSpPr>
            <a:xfrm>
              <a:off x="4550082" y="643467"/>
              <a:ext cx="7370680" cy="5778354"/>
              <a:chOff x="4726727" y="643467"/>
              <a:chExt cx="7370680" cy="5778354"/>
            </a:xfrm>
          </p:grpSpPr>
          <p:sp>
            <p:nvSpPr>
              <p:cNvPr id="6" name="Rectangle 5">
                <a:extLst>
                  <a:ext uri="{FF2B5EF4-FFF2-40B4-BE49-F238E27FC236}">
                    <a16:creationId xmlns:a16="http://schemas.microsoft.com/office/drawing/2014/main" id="{F8744266-F2AA-E6B8-9B8B-4BCCAC59D444}"/>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123DCC-ECC7-5C13-2CCB-5C1B21B6E57E}"/>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8E5962-6900-87FB-4706-4C67C2638324}"/>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0867C2-CE0C-A3D2-BEBB-E0AA17FCACF1}"/>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B9AD80-951F-51D1-298C-10514DB18A4E}"/>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CAD7A-9D74-5D24-7A29-DB4BFC630BDF}"/>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5" name="TextBox 14">
                <a:extLst>
                  <a:ext uri="{FF2B5EF4-FFF2-40B4-BE49-F238E27FC236}">
                    <a16:creationId xmlns:a16="http://schemas.microsoft.com/office/drawing/2014/main" id="{F510DA7A-EE42-077F-C60A-2F6723D996E5}"/>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6" name="TextBox 15">
                <a:extLst>
                  <a:ext uri="{FF2B5EF4-FFF2-40B4-BE49-F238E27FC236}">
                    <a16:creationId xmlns:a16="http://schemas.microsoft.com/office/drawing/2014/main" id="{8414B59D-2697-70F2-C3F8-ED0FA1B7BD28}"/>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7" name="Rectangle 16">
                <a:extLst>
                  <a:ext uri="{FF2B5EF4-FFF2-40B4-BE49-F238E27FC236}">
                    <a16:creationId xmlns:a16="http://schemas.microsoft.com/office/drawing/2014/main" id="{C08D0494-3671-D426-5A08-7E3BA882EB4B}"/>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A1F3EA8-B552-9CCA-889D-10B16EDB81C3}"/>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F51D4A-FD14-B3EE-08C5-A1F02228E3F8}"/>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A24A4896-077F-469C-0E40-B7009912514C}"/>
                </a:ext>
              </a:extLst>
            </p:cNvPr>
            <p:cNvSpPr txBox="1"/>
            <p:nvPr/>
          </p:nvSpPr>
          <p:spPr>
            <a:xfrm>
              <a:off x="4708220" y="4818014"/>
              <a:ext cx="1306800" cy="369332"/>
            </a:xfrm>
            <a:prstGeom prst="rect">
              <a:avLst/>
            </a:prstGeom>
            <a:solidFill>
              <a:schemeClr val="bg1"/>
            </a:solidFill>
          </p:spPr>
          <p:txBody>
            <a:bodyPr wrap="square" rtlCol="0">
              <a:spAutoFit/>
            </a:bodyPr>
            <a:lstStyle/>
            <a:p>
              <a:r>
                <a:rPr lang="en-US" dirty="0"/>
                <a:t>Figure 3.19</a:t>
              </a:r>
            </a:p>
          </p:txBody>
        </p:sp>
        <p:grpSp>
          <p:nvGrpSpPr>
            <p:cNvPr id="26" name="Group 25">
              <a:extLst>
                <a:ext uri="{FF2B5EF4-FFF2-40B4-BE49-F238E27FC236}">
                  <a16:creationId xmlns:a16="http://schemas.microsoft.com/office/drawing/2014/main" id="{19F4D35A-3B1B-5DF4-0E2A-6B8931160340}"/>
                </a:ext>
              </a:extLst>
            </p:cNvPr>
            <p:cNvGrpSpPr/>
            <p:nvPr/>
          </p:nvGrpSpPr>
          <p:grpSpPr>
            <a:xfrm>
              <a:off x="7133595" y="5816581"/>
              <a:ext cx="1049482" cy="758536"/>
              <a:chOff x="7133595" y="5816581"/>
              <a:chExt cx="1049482" cy="758536"/>
            </a:xfrm>
          </p:grpSpPr>
          <p:sp>
            <p:nvSpPr>
              <p:cNvPr id="22" name="Rectangle 21">
                <a:extLst>
                  <a:ext uri="{FF2B5EF4-FFF2-40B4-BE49-F238E27FC236}">
                    <a16:creationId xmlns:a16="http://schemas.microsoft.com/office/drawing/2014/main" id="{85D8DC3A-BBB0-36BA-EE0D-1D6CE27D1EA1}"/>
                  </a:ext>
                </a:extLst>
              </p:cNvPr>
              <p:cNvSpPr/>
              <p:nvPr/>
            </p:nvSpPr>
            <p:spPr>
              <a:xfrm>
                <a:off x="7133595" y="5816581"/>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EC3EF58-0114-D221-D282-9AD0236497E5}"/>
                  </a:ext>
                </a:extLst>
              </p:cNvPr>
              <p:cNvSpPr txBox="1"/>
              <p:nvPr/>
            </p:nvSpPr>
            <p:spPr>
              <a:xfrm>
                <a:off x="7217579" y="5934239"/>
                <a:ext cx="893577"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Mixed</a:t>
                </a:r>
              </a:p>
            </p:txBody>
          </p:sp>
        </p:grpSp>
        <p:sp>
          <p:nvSpPr>
            <p:cNvPr id="7" name="TextBox 6">
              <a:extLst>
                <a:ext uri="{FF2B5EF4-FFF2-40B4-BE49-F238E27FC236}">
                  <a16:creationId xmlns:a16="http://schemas.microsoft.com/office/drawing/2014/main" id="{044F3BFB-BE9D-727C-9050-730FDCD32DE9}"/>
                </a:ext>
              </a:extLst>
            </p:cNvPr>
            <p:cNvSpPr txBox="1"/>
            <p:nvPr/>
          </p:nvSpPr>
          <p:spPr>
            <a:xfrm>
              <a:off x="8209992" y="2333436"/>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8" name="TextBox 7">
              <a:extLst>
                <a:ext uri="{FF2B5EF4-FFF2-40B4-BE49-F238E27FC236}">
                  <a16:creationId xmlns:a16="http://schemas.microsoft.com/office/drawing/2014/main" id="{AACDDF33-C170-5AC5-1D24-989D3B1794D7}"/>
                </a:ext>
              </a:extLst>
            </p:cNvPr>
            <p:cNvSpPr txBox="1"/>
            <p:nvPr/>
          </p:nvSpPr>
          <p:spPr>
            <a:xfrm>
              <a:off x="9828585" y="2335482"/>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grpSp>
          <p:nvGrpSpPr>
            <p:cNvPr id="27" name="Group 26">
              <a:extLst>
                <a:ext uri="{FF2B5EF4-FFF2-40B4-BE49-F238E27FC236}">
                  <a16:creationId xmlns:a16="http://schemas.microsoft.com/office/drawing/2014/main" id="{947F0C06-1CF3-D0F7-8DAE-D227D733240D}"/>
                </a:ext>
              </a:extLst>
            </p:cNvPr>
            <p:cNvGrpSpPr/>
            <p:nvPr/>
          </p:nvGrpSpPr>
          <p:grpSpPr>
            <a:xfrm>
              <a:off x="6067254" y="2919916"/>
              <a:ext cx="1180304" cy="1601240"/>
              <a:chOff x="6067254" y="2919916"/>
              <a:chExt cx="1180304" cy="1601240"/>
            </a:xfrm>
          </p:grpSpPr>
          <p:sp>
            <p:nvSpPr>
              <p:cNvPr id="21" name="Rectangle 20">
                <a:extLst>
                  <a:ext uri="{FF2B5EF4-FFF2-40B4-BE49-F238E27FC236}">
                    <a16:creationId xmlns:a16="http://schemas.microsoft.com/office/drawing/2014/main" id="{54425869-CEC3-0A96-B193-D6C871A7C96E}"/>
                  </a:ext>
                </a:extLst>
              </p:cNvPr>
              <p:cNvSpPr/>
              <p:nvPr/>
            </p:nvSpPr>
            <p:spPr>
              <a:xfrm>
                <a:off x="6067254" y="2919916"/>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34D4177-BE10-4B78-245F-E490DE570DCD}"/>
                  </a:ext>
                </a:extLst>
              </p:cNvPr>
              <p:cNvSpPr/>
              <p:nvPr/>
            </p:nvSpPr>
            <p:spPr>
              <a:xfrm>
                <a:off x="6132665" y="2939939"/>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C484B8C-45E1-D868-342A-56739569AF17}"/>
                  </a:ext>
                </a:extLst>
              </p:cNvPr>
              <p:cNvSpPr txBox="1"/>
              <p:nvPr/>
            </p:nvSpPr>
            <p:spPr>
              <a:xfrm>
                <a:off x="6210617" y="2949875"/>
                <a:ext cx="893577" cy="738664"/>
              </a:xfrm>
              <a:prstGeom prst="rect">
                <a:avLst/>
              </a:prstGeom>
              <a:solidFill>
                <a:srgbClr val="FFFF00"/>
              </a:solidFill>
              <a:ln>
                <a:noFill/>
              </a:ln>
            </p:spPr>
            <p:txBody>
              <a:bodyPr wrap="square" rtlCol="0">
                <a:spAutoFit/>
              </a:bodyPr>
              <a:lstStyle/>
              <a:p>
                <a:pPr algn="ctr"/>
                <a:r>
                  <a:rPr lang="en-US" sz="1400" dirty="0"/>
                  <a:t>New Loading Rack</a:t>
                </a:r>
              </a:p>
            </p:txBody>
          </p:sp>
          <p:sp>
            <p:nvSpPr>
              <p:cNvPr id="24" name="TextBox 23">
                <a:extLst>
                  <a:ext uri="{FF2B5EF4-FFF2-40B4-BE49-F238E27FC236}">
                    <a16:creationId xmlns:a16="http://schemas.microsoft.com/office/drawing/2014/main" id="{8B0D4B8F-6F37-0903-3FEF-3E2BC86F8080}"/>
                  </a:ext>
                </a:extLst>
              </p:cNvPr>
              <p:cNvSpPr txBox="1"/>
              <p:nvPr/>
            </p:nvSpPr>
            <p:spPr>
              <a:xfrm>
                <a:off x="6224940" y="3779758"/>
                <a:ext cx="864930" cy="584775"/>
              </a:xfrm>
              <a:prstGeom prst="rect">
                <a:avLst/>
              </a:prstGeom>
              <a:noFill/>
            </p:spPr>
            <p:txBody>
              <a:bodyPr wrap="square" rtlCol="0">
                <a:spAutoFit/>
              </a:bodyPr>
              <a:lstStyle/>
              <a:p>
                <a:r>
                  <a:rPr lang="en-US" sz="3200" b="1" dirty="0"/>
                  <a:t>Car</a:t>
                </a:r>
              </a:p>
            </p:txBody>
          </p:sp>
        </p:grpSp>
      </p:grpSp>
      <p:sp>
        <p:nvSpPr>
          <p:cNvPr id="25" name="TextBox 24">
            <a:extLst>
              <a:ext uri="{FF2B5EF4-FFF2-40B4-BE49-F238E27FC236}">
                <a16:creationId xmlns:a16="http://schemas.microsoft.com/office/drawing/2014/main" id="{7227DC81-B3AA-1B46-3A6D-04AB7CF08A5C}"/>
              </a:ext>
            </a:extLst>
          </p:cNvPr>
          <p:cNvSpPr txBox="1"/>
          <p:nvPr/>
        </p:nvSpPr>
        <p:spPr>
          <a:xfrm>
            <a:off x="8174151" y="5987646"/>
            <a:ext cx="1156138" cy="383745"/>
          </a:xfrm>
          <a:prstGeom prst="rect">
            <a:avLst/>
          </a:prstGeom>
          <a:noFill/>
        </p:spPr>
        <p:txBody>
          <a:bodyPr wrap="square" rtlCol="0">
            <a:spAutoFit/>
          </a:bodyPr>
          <a:lstStyle/>
          <a:p>
            <a:r>
              <a:rPr lang="en-US" dirty="0">
                <a:solidFill>
                  <a:schemeClr val="bg1"/>
                </a:solidFill>
              </a:rPr>
              <a:t>Auxiliary</a:t>
            </a:r>
          </a:p>
        </p:txBody>
      </p:sp>
    </p:spTree>
    <p:extLst>
      <p:ext uri="{BB962C8B-B14F-4D97-AF65-F5344CB8AC3E}">
        <p14:creationId xmlns:p14="http://schemas.microsoft.com/office/powerpoint/2010/main" val="1530884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15000"/>
              </a:lnSpc>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3.18.  Once that rack has been dropped off, move the car out of the kiln room, pick up the mixed rack from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auxillary</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rail, and place it on the Unloading rail.</a:t>
            </a:r>
          </a:p>
        </p:txBody>
      </p:sp>
      <p:sp>
        <p:nvSpPr>
          <p:cNvPr id="20" name="TextBox 19">
            <a:extLst>
              <a:ext uri="{FF2B5EF4-FFF2-40B4-BE49-F238E27FC236}">
                <a16:creationId xmlns:a16="http://schemas.microsoft.com/office/drawing/2014/main" id="{CC446F1D-C285-31F5-8DFA-464F6F2CD47B}"/>
              </a:ext>
            </a:extLst>
          </p:cNvPr>
          <p:cNvSpPr txBox="1"/>
          <p:nvPr/>
        </p:nvSpPr>
        <p:spPr>
          <a:xfrm>
            <a:off x="8209992" y="2333436"/>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1" name="TextBox 20">
            <a:extLst>
              <a:ext uri="{FF2B5EF4-FFF2-40B4-BE49-F238E27FC236}">
                <a16:creationId xmlns:a16="http://schemas.microsoft.com/office/drawing/2014/main" id="{BAD97137-DA66-6104-FD4A-2556B12491B9}"/>
              </a:ext>
            </a:extLst>
          </p:cNvPr>
          <p:cNvSpPr txBox="1"/>
          <p:nvPr/>
        </p:nvSpPr>
        <p:spPr>
          <a:xfrm>
            <a:off x="9828585" y="2335482"/>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grpSp>
        <p:nvGrpSpPr>
          <p:cNvPr id="26" name="Group 25">
            <a:extLst>
              <a:ext uri="{FF2B5EF4-FFF2-40B4-BE49-F238E27FC236}">
                <a16:creationId xmlns:a16="http://schemas.microsoft.com/office/drawing/2014/main" id="{60BA23C1-2A4A-F924-7AE0-13F52A1D59BF}"/>
              </a:ext>
            </a:extLst>
          </p:cNvPr>
          <p:cNvGrpSpPr/>
          <p:nvPr/>
        </p:nvGrpSpPr>
        <p:grpSpPr>
          <a:xfrm>
            <a:off x="4550082" y="643467"/>
            <a:ext cx="7370680" cy="5778354"/>
            <a:chOff x="4550082" y="643467"/>
            <a:chExt cx="7370680" cy="5778354"/>
          </a:xfrm>
        </p:grpSpPr>
        <p:grpSp>
          <p:nvGrpSpPr>
            <p:cNvPr id="2" name="Group 1">
              <a:extLst>
                <a:ext uri="{FF2B5EF4-FFF2-40B4-BE49-F238E27FC236}">
                  <a16:creationId xmlns:a16="http://schemas.microsoft.com/office/drawing/2014/main" id="{B42DA73E-D3A9-D683-7433-680ED6CA83F8}"/>
                </a:ext>
              </a:extLst>
            </p:cNvPr>
            <p:cNvGrpSpPr/>
            <p:nvPr/>
          </p:nvGrpSpPr>
          <p:grpSpPr>
            <a:xfrm>
              <a:off x="4550082" y="643467"/>
              <a:ext cx="7370680" cy="5778354"/>
              <a:chOff x="4726727" y="643467"/>
              <a:chExt cx="7370680" cy="5778354"/>
            </a:xfrm>
          </p:grpSpPr>
          <p:sp>
            <p:nvSpPr>
              <p:cNvPr id="3" name="Rectangle 2">
                <a:extLst>
                  <a:ext uri="{FF2B5EF4-FFF2-40B4-BE49-F238E27FC236}">
                    <a16:creationId xmlns:a16="http://schemas.microsoft.com/office/drawing/2014/main" id="{6AD1FD7E-1503-2403-84FE-87ADFC029BC9}"/>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A36B36-EE96-F16E-1106-B8F42DA04E14}"/>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310202-F580-DB70-DCD8-79243B76D2D4}"/>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9189F5C-5315-4C20-30FB-F90D2AE83FB9}"/>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059494-65B5-366B-E04F-CB0EF483E3D9}"/>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570CD5-E10A-F864-8DD6-9504EDB13837}"/>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1" name="TextBox 10">
                <a:extLst>
                  <a:ext uri="{FF2B5EF4-FFF2-40B4-BE49-F238E27FC236}">
                    <a16:creationId xmlns:a16="http://schemas.microsoft.com/office/drawing/2014/main" id="{DD25DD83-1CEB-85E7-4ECC-21E8BD9F3CA2}"/>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2" name="TextBox 11">
                <a:extLst>
                  <a:ext uri="{FF2B5EF4-FFF2-40B4-BE49-F238E27FC236}">
                    <a16:creationId xmlns:a16="http://schemas.microsoft.com/office/drawing/2014/main" id="{97CCBEE4-EBE2-8394-3626-FFBD4A77C47B}"/>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3" name="Rectangle 12">
                <a:extLst>
                  <a:ext uri="{FF2B5EF4-FFF2-40B4-BE49-F238E27FC236}">
                    <a16:creationId xmlns:a16="http://schemas.microsoft.com/office/drawing/2014/main" id="{2C8E6E3A-3C38-B21D-B4FA-55EF35F7250B}"/>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22A558-EBB4-0FEC-1D26-6EAC76BEF24D}"/>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BD28BA-33BB-F31C-0E1A-28263EB316DA}"/>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4260E31-5DFF-19A8-C813-9ED40CBDCF66}"/>
                </a:ext>
              </a:extLst>
            </p:cNvPr>
            <p:cNvSpPr txBox="1"/>
            <p:nvPr/>
          </p:nvSpPr>
          <p:spPr>
            <a:xfrm>
              <a:off x="4588568" y="4667448"/>
              <a:ext cx="1306800" cy="369332"/>
            </a:xfrm>
            <a:prstGeom prst="rect">
              <a:avLst/>
            </a:prstGeom>
            <a:solidFill>
              <a:schemeClr val="bg1"/>
            </a:solidFill>
          </p:spPr>
          <p:txBody>
            <a:bodyPr wrap="square" rtlCol="0">
              <a:spAutoFit/>
            </a:bodyPr>
            <a:lstStyle/>
            <a:p>
              <a:r>
                <a:rPr lang="en-US" dirty="0"/>
                <a:t>Figure 3.20</a:t>
              </a:r>
            </a:p>
          </p:txBody>
        </p:sp>
        <p:grpSp>
          <p:nvGrpSpPr>
            <p:cNvPr id="25" name="Group 24">
              <a:extLst>
                <a:ext uri="{FF2B5EF4-FFF2-40B4-BE49-F238E27FC236}">
                  <a16:creationId xmlns:a16="http://schemas.microsoft.com/office/drawing/2014/main" id="{9EF0C95B-941B-703E-0E22-F2E83861411B}"/>
                </a:ext>
              </a:extLst>
            </p:cNvPr>
            <p:cNvGrpSpPr/>
            <p:nvPr/>
          </p:nvGrpSpPr>
          <p:grpSpPr>
            <a:xfrm>
              <a:off x="9803672" y="4265329"/>
              <a:ext cx="1049482" cy="758536"/>
              <a:chOff x="9803672" y="4265329"/>
              <a:chExt cx="1049482" cy="758536"/>
            </a:xfrm>
          </p:grpSpPr>
          <p:sp>
            <p:nvSpPr>
              <p:cNvPr id="17" name="Rectangle 16">
                <a:extLst>
                  <a:ext uri="{FF2B5EF4-FFF2-40B4-BE49-F238E27FC236}">
                    <a16:creationId xmlns:a16="http://schemas.microsoft.com/office/drawing/2014/main" id="{5AD735AB-D252-75F5-2B17-3915FC74C7F4}"/>
                  </a:ext>
                </a:extLst>
              </p:cNvPr>
              <p:cNvSpPr/>
              <p:nvPr/>
            </p:nvSpPr>
            <p:spPr>
              <a:xfrm>
                <a:off x="9803672" y="4265329"/>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2B90D44-CE12-614E-E89C-84A9292F7E7D}"/>
                  </a:ext>
                </a:extLst>
              </p:cNvPr>
              <p:cNvSpPr txBox="1"/>
              <p:nvPr/>
            </p:nvSpPr>
            <p:spPr>
              <a:xfrm>
                <a:off x="9881624" y="4382987"/>
                <a:ext cx="893577"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Mixed</a:t>
                </a:r>
              </a:p>
            </p:txBody>
          </p:sp>
        </p:grpSp>
        <p:grpSp>
          <p:nvGrpSpPr>
            <p:cNvPr id="19" name="Group 18">
              <a:extLst>
                <a:ext uri="{FF2B5EF4-FFF2-40B4-BE49-F238E27FC236}">
                  <a16:creationId xmlns:a16="http://schemas.microsoft.com/office/drawing/2014/main" id="{3954C98C-5AFD-CFE2-BD64-BCA647529C3C}"/>
                </a:ext>
              </a:extLst>
            </p:cNvPr>
            <p:cNvGrpSpPr/>
            <p:nvPr/>
          </p:nvGrpSpPr>
          <p:grpSpPr>
            <a:xfrm>
              <a:off x="6094476" y="4414008"/>
              <a:ext cx="1180304" cy="1601240"/>
              <a:chOff x="6094476" y="4414008"/>
              <a:chExt cx="1180304" cy="1601240"/>
            </a:xfrm>
          </p:grpSpPr>
          <p:sp>
            <p:nvSpPr>
              <p:cNvPr id="16" name="Rectangle 15">
                <a:extLst>
                  <a:ext uri="{FF2B5EF4-FFF2-40B4-BE49-F238E27FC236}">
                    <a16:creationId xmlns:a16="http://schemas.microsoft.com/office/drawing/2014/main" id="{ADFEA951-EE1A-A202-A5E7-C3A3328DD392}"/>
                  </a:ext>
                </a:extLst>
              </p:cNvPr>
              <p:cNvSpPr/>
              <p:nvPr/>
            </p:nvSpPr>
            <p:spPr>
              <a:xfrm>
                <a:off x="6094476" y="4414008"/>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4A22611-A6AD-06BE-5D77-3DF7A1CD38BE}"/>
                  </a:ext>
                </a:extLst>
              </p:cNvPr>
              <p:cNvSpPr txBox="1"/>
              <p:nvPr/>
            </p:nvSpPr>
            <p:spPr>
              <a:xfrm>
                <a:off x="6252163" y="4921367"/>
                <a:ext cx="864930" cy="584775"/>
              </a:xfrm>
              <a:prstGeom prst="rect">
                <a:avLst/>
              </a:prstGeom>
              <a:noFill/>
            </p:spPr>
            <p:txBody>
              <a:bodyPr wrap="square" rtlCol="0">
                <a:spAutoFit/>
              </a:bodyPr>
              <a:lstStyle/>
              <a:p>
                <a:r>
                  <a:rPr lang="en-US" sz="3200" b="1" dirty="0"/>
                  <a:t>Car</a:t>
                </a:r>
              </a:p>
            </p:txBody>
          </p:sp>
        </p:grpSp>
      </p:grpSp>
      <p:sp>
        <p:nvSpPr>
          <p:cNvPr id="24" name="TextBox 23">
            <a:extLst>
              <a:ext uri="{FF2B5EF4-FFF2-40B4-BE49-F238E27FC236}">
                <a16:creationId xmlns:a16="http://schemas.microsoft.com/office/drawing/2014/main" id="{46F1EF84-76DC-5BC1-D59E-6987D28B2747}"/>
              </a:ext>
            </a:extLst>
          </p:cNvPr>
          <p:cNvSpPr txBox="1"/>
          <p:nvPr/>
        </p:nvSpPr>
        <p:spPr>
          <a:xfrm>
            <a:off x="8019358" y="6003976"/>
            <a:ext cx="1156138" cy="383745"/>
          </a:xfrm>
          <a:prstGeom prst="rect">
            <a:avLst/>
          </a:prstGeom>
          <a:noFill/>
        </p:spPr>
        <p:txBody>
          <a:bodyPr wrap="square" rtlCol="0">
            <a:spAutoFit/>
          </a:bodyPr>
          <a:lstStyle/>
          <a:p>
            <a:r>
              <a:rPr lang="en-US" dirty="0">
                <a:solidFill>
                  <a:schemeClr val="bg1"/>
                </a:solidFill>
              </a:rPr>
              <a:t>Auxiliary</a:t>
            </a:r>
          </a:p>
        </p:txBody>
      </p:sp>
    </p:spTree>
    <p:extLst>
      <p:ext uri="{BB962C8B-B14F-4D97-AF65-F5344CB8AC3E}">
        <p14:creationId xmlns:p14="http://schemas.microsoft.com/office/powerpoint/2010/main" val="2765813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735032"/>
            <a:ext cx="3888528" cy="1959681"/>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3.19.  While the crawler is dropping off the final rack, go to the “Program Car” page (Red circle in Figure 3.21).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B89E1FF-DCF1-DAFD-C6E9-C0EB1CBE8E46}"/>
              </a:ext>
            </a:extLst>
          </p:cNvPr>
          <p:cNvGrpSpPr/>
          <p:nvPr/>
        </p:nvGrpSpPr>
        <p:grpSpPr>
          <a:xfrm>
            <a:off x="5312651" y="1232364"/>
            <a:ext cx="6137967" cy="4762603"/>
            <a:chOff x="5312651" y="1232364"/>
            <a:chExt cx="6137967" cy="4762603"/>
          </a:xfrm>
        </p:grpSpPr>
        <p:pic>
          <p:nvPicPr>
            <p:cNvPr id="3" name="Picture 2" descr="A screenshot of a computer&#10;&#10;Description automatically generated">
              <a:extLst>
                <a:ext uri="{FF2B5EF4-FFF2-40B4-BE49-F238E27FC236}">
                  <a16:creationId xmlns:a16="http://schemas.microsoft.com/office/drawing/2014/main" id="{CECD83C5-7736-AB37-F042-9F4C25CDF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651" y="1232364"/>
              <a:ext cx="6137967" cy="4393271"/>
            </a:xfrm>
            <a:prstGeom prst="rect">
              <a:avLst/>
            </a:prstGeom>
          </p:spPr>
        </p:pic>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3.21</a:t>
              </a:r>
              <a:endParaRPr lang="en-US" dirty="0"/>
            </a:p>
          </p:txBody>
        </p:sp>
        <p:sp>
          <p:nvSpPr>
            <p:cNvPr id="9" name="Oval 8">
              <a:extLst>
                <a:ext uri="{FF2B5EF4-FFF2-40B4-BE49-F238E27FC236}">
                  <a16:creationId xmlns:a16="http://schemas.microsoft.com/office/drawing/2014/main" id="{37706244-2A51-40B2-8D67-19B3B40FB566}"/>
                </a:ext>
              </a:extLst>
            </p:cNvPr>
            <p:cNvSpPr/>
            <p:nvPr/>
          </p:nvSpPr>
          <p:spPr>
            <a:xfrm>
              <a:off x="5743890" y="5109497"/>
              <a:ext cx="677931" cy="60241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00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275132"/>
            <a:ext cx="3888528" cy="5513293"/>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3.20. Press on the blue box to the right of the “Location” label until the box says, “Car at Loader” (Yellow circle in Figure 3.22).</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E6E71F75-D20D-49BF-6022-6B7D9B489D35}"/>
              </a:ext>
            </a:extLst>
          </p:cNvPr>
          <p:cNvGrpSpPr/>
          <p:nvPr/>
        </p:nvGrpSpPr>
        <p:grpSpPr>
          <a:xfrm>
            <a:off x="5385618" y="751652"/>
            <a:ext cx="6094421" cy="5243315"/>
            <a:chOff x="5385618" y="751652"/>
            <a:chExt cx="6094421" cy="5243315"/>
          </a:xfrm>
        </p:grpSpPr>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3.22</a:t>
              </a:r>
              <a:endParaRPr lang="en-US" dirty="0"/>
            </a:p>
          </p:txBody>
        </p:sp>
        <p:pic>
          <p:nvPicPr>
            <p:cNvPr id="6" name="Picture 5" descr="A screen shot of a computer&#10;&#10;Description automatically generated">
              <a:extLst>
                <a:ext uri="{FF2B5EF4-FFF2-40B4-BE49-F238E27FC236}">
                  <a16:creationId xmlns:a16="http://schemas.microsoft.com/office/drawing/2014/main" id="{532E0357-A6E5-256C-A4CD-65C46634A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618" y="751652"/>
              <a:ext cx="6094421" cy="4873983"/>
            </a:xfrm>
            <a:prstGeom prst="rect">
              <a:avLst/>
            </a:prstGeom>
          </p:spPr>
        </p:pic>
        <p:sp>
          <p:nvSpPr>
            <p:cNvPr id="7" name="Oval 6">
              <a:extLst>
                <a:ext uri="{FF2B5EF4-FFF2-40B4-BE49-F238E27FC236}">
                  <a16:creationId xmlns:a16="http://schemas.microsoft.com/office/drawing/2014/main" id="{AC223966-6715-649E-2FD3-4519860B9B0B}"/>
                </a:ext>
              </a:extLst>
            </p:cNvPr>
            <p:cNvSpPr/>
            <p:nvPr/>
          </p:nvSpPr>
          <p:spPr>
            <a:xfrm>
              <a:off x="6821214" y="1275132"/>
              <a:ext cx="3962400" cy="606220"/>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7063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14000"/>
              </a:lnSpc>
              <a:spcBef>
                <a:spcPts val="0"/>
              </a:spcBef>
              <a:spcAft>
                <a:spcPts val="6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3.21. Flip the control switch back to “Auto” and press the “Auto Pump Start” button (Purple circle in Figure 3.23).</a:t>
            </a:r>
          </a:p>
        </p:txBody>
      </p:sp>
      <p:grpSp>
        <p:nvGrpSpPr>
          <p:cNvPr id="2" name="Group 1">
            <a:extLst>
              <a:ext uri="{FF2B5EF4-FFF2-40B4-BE49-F238E27FC236}">
                <a16:creationId xmlns:a16="http://schemas.microsoft.com/office/drawing/2014/main" id="{F62AB51F-7D00-C79F-F6D6-46C6CACCF697}"/>
              </a:ext>
            </a:extLst>
          </p:cNvPr>
          <p:cNvGrpSpPr/>
          <p:nvPr/>
        </p:nvGrpSpPr>
        <p:grpSpPr>
          <a:xfrm>
            <a:off x="5223641" y="900262"/>
            <a:ext cx="6324600" cy="5197207"/>
            <a:chOff x="5223641" y="900262"/>
            <a:chExt cx="6324600" cy="5197207"/>
          </a:xfrm>
        </p:grpSpPr>
        <p:grpSp>
          <p:nvGrpSpPr>
            <p:cNvPr id="7" name="Group 6">
              <a:extLst>
                <a:ext uri="{FF2B5EF4-FFF2-40B4-BE49-F238E27FC236}">
                  <a16:creationId xmlns:a16="http://schemas.microsoft.com/office/drawing/2014/main" id="{C4849991-9F9A-097A-5F92-4803754EF53B}"/>
                </a:ext>
              </a:extLst>
            </p:cNvPr>
            <p:cNvGrpSpPr/>
            <p:nvPr/>
          </p:nvGrpSpPr>
          <p:grpSpPr>
            <a:xfrm>
              <a:off x="5223641" y="900262"/>
              <a:ext cx="6324600" cy="4827875"/>
              <a:chOff x="0" y="0"/>
              <a:chExt cx="5943600" cy="4457700"/>
            </a:xfrm>
          </p:grpSpPr>
          <p:pic>
            <p:nvPicPr>
              <p:cNvPr id="8" name="Picture 7" descr="A close up of a switch&#10;&#10;Description automatically generated">
                <a:extLst>
                  <a:ext uri="{FF2B5EF4-FFF2-40B4-BE49-F238E27FC236}">
                    <a16:creationId xmlns:a16="http://schemas.microsoft.com/office/drawing/2014/main" id="{E51157E5-6E9F-426B-D010-5325472E4635}"/>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sp>
            <p:nvSpPr>
              <p:cNvPr id="9" name="Oval 8">
                <a:extLst>
                  <a:ext uri="{FF2B5EF4-FFF2-40B4-BE49-F238E27FC236}">
                    <a16:creationId xmlns:a16="http://schemas.microsoft.com/office/drawing/2014/main" id="{48EF5FAB-4781-7D0C-A28E-F729210AB442}"/>
                  </a:ext>
                </a:extLst>
              </p:cNvPr>
              <p:cNvSpPr/>
              <p:nvPr/>
            </p:nvSpPr>
            <p:spPr>
              <a:xfrm>
                <a:off x="2270760" y="274320"/>
                <a:ext cx="1539240" cy="1668780"/>
              </a:xfrm>
              <a:prstGeom prst="ellipse">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0" name="TextBox 9">
              <a:extLst>
                <a:ext uri="{FF2B5EF4-FFF2-40B4-BE49-F238E27FC236}">
                  <a16:creationId xmlns:a16="http://schemas.microsoft.com/office/drawing/2014/main" id="{31B3BB80-AA97-6B81-9EEF-766407BCC8F1}"/>
                </a:ext>
              </a:extLst>
            </p:cNvPr>
            <p:cNvSpPr txBox="1"/>
            <p:nvPr/>
          </p:nvSpPr>
          <p:spPr>
            <a:xfrm>
              <a:off x="7748342" y="5728137"/>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3.23</a:t>
              </a:r>
              <a:endParaRPr lang="en-US" dirty="0"/>
            </a:p>
          </p:txBody>
        </p:sp>
      </p:grpSp>
    </p:spTree>
    <p:extLst>
      <p:ext uri="{BB962C8B-B14F-4D97-AF65-F5344CB8AC3E}">
        <p14:creationId xmlns:p14="http://schemas.microsoft.com/office/powerpoint/2010/main" val="3792106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037129" y="1652209"/>
            <a:ext cx="3888528" cy="4603118"/>
          </a:xfrm>
        </p:spPr>
        <p:txBody>
          <a:bodyPr>
            <a:normAutofit/>
          </a:bodyPr>
          <a:lstStyle/>
          <a:p>
            <a:pPr marL="0" indent="0">
              <a:lnSpc>
                <a:spcPct val="114000"/>
              </a:lnSpc>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2. Before the car goes to that bay, proceed to the control panel next to the kiln door. Flip the control switch to the “manual” position</a:t>
            </a:r>
            <a:r>
              <a:rPr lang="en-US" sz="2000" dirty="0">
                <a:latin typeface="Aptos" panose="020B0004020202020204" pitchFamily="34" charset="0"/>
                <a:ea typeface="Aptos" panose="020B0004020202020204" pitchFamily="34" charset="0"/>
                <a:cs typeface="Times New Roman" panose="02020603050405020304" pitchFamily="18" charset="0"/>
              </a:rPr>
              <a:t>.</a:t>
            </a:r>
            <a:endParaRPr lang="en-US" sz="20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4000"/>
              </a:lnSpc>
              <a:buNone/>
            </a:pPr>
            <a:endParaRPr lang="en-US" sz="2000" dirty="0">
              <a:latin typeface="Aptos" panose="020B0004020202020204" pitchFamily="34" charset="0"/>
              <a:cs typeface="Times New Roman" panose="02020603050405020304" pitchFamily="18" charset="0"/>
            </a:endParaRPr>
          </a:p>
          <a:p>
            <a:pPr marL="0" indent="0">
              <a:lnSpc>
                <a:spcPct val="114000"/>
              </a:lnSpc>
              <a:buNone/>
            </a:pPr>
            <a:r>
              <a:rPr lang="en-US" sz="2000" dirty="0">
                <a:latin typeface="Aptos" panose="020B0004020202020204" pitchFamily="34" charset="0"/>
                <a:cs typeface="Times New Roman" panose="02020603050405020304" pitchFamily="18" charset="0"/>
              </a:rPr>
              <a:t>3. Turn and hold the “Kiln Door” switch to the “open” position until the door is no longer moving. Be mindful to slow the door down when nearing the back-stop to prevent slamming.</a:t>
            </a:r>
            <a:endParaRPr lang="en-US" sz="2000" dirty="0"/>
          </a:p>
        </p:txBody>
      </p:sp>
      <p:grpSp>
        <p:nvGrpSpPr>
          <p:cNvPr id="4" name="Group 3">
            <a:extLst>
              <a:ext uri="{FF2B5EF4-FFF2-40B4-BE49-F238E27FC236}">
                <a16:creationId xmlns:a16="http://schemas.microsoft.com/office/drawing/2014/main" id="{D2D327CE-DCF9-6A26-BEEA-06A8AD831B1A}"/>
              </a:ext>
            </a:extLst>
          </p:cNvPr>
          <p:cNvGrpSpPr/>
          <p:nvPr/>
        </p:nvGrpSpPr>
        <p:grpSpPr>
          <a:xfrm>
            <a:off x="5962785" y="1200150"/>
            <a:ext cx="5943600" cy="4827032"/>
            <a:chOff x="5962785" y="1200150"/>
            <a:chExt cx="5943600" cy="4827032"/>
          </a:xfrm>
        </p:grpSpPr>
        <p:pic>
          <p:nvPicPr>
            <p:cNvPr id="7" name="Picture 6" descr="A close up of a switch&#10;&#10;Description automatically generated">
              <a:extLst>
                <a:ext uri="{FF2B5EF4-FFF2-40B4-BE49-F238E27FC236}">
                  <a16:creationId xmlns:a16="http://schemas.microsoft.com/office/drawing/2014/main" id="{E1706543-98CD-12A8-5484-A07604BEEFCB}"/>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962785" y="1200150"/>
              <a:ext cx="5943600" cy="4457700"/>
            </a:xfrm>
            <a:prstGeom prst="rect">
              <a:avLst/>
            </a:prstGeom>
            <a:noFill/>
            <a:ln>
              <a:noFill/>
            </a:ln>
          </p:spPr>
        </p:pic>
        <p:sp>
          <p:nvSpPr>
            <p:cNvPr id="2" name="TextBox 1">
              <a:extLst>
                <a:ext uri="{FF2B5EF4-FFF2-40B4-BE49-F238E27FC236}">
                  <a16:creationId xmlns:a16="http://schemas.microsoft.com/office/drawing/2014/main" id="{2006FAA8-6536-B0B0-5D1D-88B5A99759A6}"/>
                </a:ext>
              </a:extLst>
            </p:cNvPr>
            <p:cNvSpPr txBox="1"/>
            <p:nvPr/>
          </p:nvSpPr>
          <p:spPr>
            <a:xfrm>
              <a:off x="8440599" y="5657850"/>
              <a:ext cx="987972" cy="369332"/>
            </a:xfrm>
            <a:prstGeom prst="rect">
              <a:avLst/>
            </a:prstGeom>
            <a:solidFill>
              <a:schemeClr val="bg1"/>
            </a:solidFill>
          </p:spPr>
          <p:txBody>
            <a:bodyPr wrap="square" rtlCol="0">
              <a:spAutoFit/>
            </a:bodyPr>
            <a:lstStyle/>
            <a:p>
              <a:r>
                <a:rPr lang="en-US" dirty="0"/>
                <a:t>Figure 2</a:t>
              </a:r>
            </a:p>
          </p:txBody>
        </p:sp>
      </p:grpSp>
    </p:spTree>
    <p:extLst>
      <p:ext uri="{BB962C8B-B14F-4D97-AF65-F5344CB8AC3E}">
        <p14:creationId xmlns:p14="http://schemas.microsoft.com/office/powerpoint/2010/main" val="2846251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#4</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4.1. </a:t>
            </a:r>
            <a:r>
              <a:rPr lang="en-US" sz="2000" kern="100" dirty="0">
                <a:latin typeface="Aptos" panose="020B0004020202020204" pitchFamily="34" charset="0"/>
                <a:ea typeface="Aptos" panose="020B0004020202020204" pitchFamily="34" charset="0"/>
                <a:cs typeface="Times New Roman" panose="02020603050405020304" pitchFamily="18" charset="0"/>
              </a:rPr>
              <a:t>Wait until the crawler has loaded its first rack onto the new loading bay and has just retrieved its unloading rack. Flip the car control switch to the “Hand” position (Green circle in Figure 4.2).</a:t>
            </a:r>
          </a:p>
          <a:p>
            <a:pPr marL="0" marR="0" lv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D56A7C30-B526-B29F-2CB2-BA2DACB0C539}"/>
              </a:ext>
            </a:extLst>
          </p:cNvPr>
          <p:cNvGrpSpPr/>
          <p:nvPr/>
        </p:nvGrpSpPr>
        <p:grpSpPr>
          <a:xfrm>
            <a:off x="5309754" y="3631171"/>
            <a:ext cx="5484370" cy="2935432"/>
            <a:chOff x="5309754" y="3631171"/>
            <a:chExt cx="5484370" cy="2935432"/>
          </a:xfrm>
        </p:grpSpPr>
        <p:pic>
          <p:nvPicPr>
            <p:cNvPr id="18" name="Picture 17" descr="A close up of a switch&#10;&#10;Description automatically generated">
              <a:extLst>
                <a:ext uri="{FF2B5EF4-FFF2-40B4-BE49-F238E27FC236}">
                  <a16:creationId xmlns:a16="http://schemas.microsoft.com/office/drawing/2014/main" id="{12DB9122-3704-C6D2-4B2D-5F5181117E52}"/>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309754" y="3631171"/>
              <a:ext cx="3913909" cy="2935432"/>
            </a:xfrm>
            <a:prstGeom prst="rect">
              <a:avLst/>
            </a:prstGeom>
            <a:noFill/>
            <a:ln>
              <a:noFill/>
            </a:ln>
          </p:spPr>
        </p:pic>
        <p:sp>
          <p:nvSpPr>
            <p:cNvPr id="19" name="Oval 18">
              <a:extLst>
                <a:ext uri="{FF2B5EF4-FFF2-40B4-BE49-F238E27FC236}">
                  <a16:creationId xmlns:a16="http://schemas.microsoft.com/office/drawing/2014/main" id="{9057F4D0-48E3-76E9-6A6A-5AD39D2CC3A6}"/>
                </a:ext>
              </a:extLst>
            </p:cNvPr>
            <p:cNvSpPr/>
            <p:nvPr/>
          </p:nvSpPr>
          <p:spPr>
            <a:xfrm>
              <a:off x="6403162" y="4067762"/>
              <a:ext cx="1049482" cy="1031125"/>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TextBox 20">
              <a:extLst>
                <a:ext uri="{FF2B5EF4-FFF2-40B4-BE49-F238E27FC236}">
                  <a16:creationId xmlns:a16="http://schemas.microsoft.com/office/drawing/2014/main" id="{D700D35F-C137-04E1-0097-2B41F31897F0}"/>
                </a:ext>
              </a:extLst>
            </p:cNvPr>
            <p:cNvSpPr txBox="1"/>
            <p:nvPr/>
          </p:nvSpPr>
          <p:spPr>
            <a:xfrm>
              <a:off x="9518926" y="5614162"/>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4.2</a:t>
              </a:r>
              <a:endParaRPr lang="en-US" dirty="0"/>
            </a:p>
          </p:txBody>
        </p:sp>
      </p:grpSp>
      <p:grpSp>
        <p:nvGrpSpPr>
          <p:cNvPr id="25" name="Group 24">
            <a:extLst>
              <a:ext uri="{FF2B5EF4-FFF2-40B4-BE49-F238E27FC236}">
                <a16:creationId xmlns:a16="http://schemas.microsoft.com/office/drawing/2014/main" id="{13A917A2-2C2E-29AC-0EC0-E86BD2D82CA2}"/>
              </a:ext>
            </a:extLst>
          </p:cNvPr>
          <p:cNvGrpSpPr/>
          <p:nvPr/>
        </p:nvGrpSpPr>
        <p:grpSpPr>
          <a:xfrm>
            <a:off x="5309754" y="758536"/>
            <a:ext cx="6650476" cy="2608118"/>
            <a:chOff x="5309754" y="758536"/>
            <a:chExt cx="6650476" cy="2608118"/>
          </a:xfrm>
        </p:grpSpPr>
        <p:sp>
          <p:nvSpPr>
            <p:cNvPr id="2" name="Rectangle 1">
              <a:extLst>
                <a:ext uri="{FF2B5EF4-FFF2-40B4-BE49-F238E27FC236}">
                  <a16:creationId xmlns:a16="http://schemas.microsoft.com/office/drawing/2014/main" id="{EAA0DC53-8EBC-B0C0-13D8-CF4970197293}"/>
                </a:ext>
              </a:extLst>
            </p:cNvPr>
            <p:cNvSpPr/>
            <p:nvPr/>
          </p:nvSpPr>
          <p:spPr>
            <a:xfrm>
              <a:off x="10308075" y="1304059"/>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CC764922-5799-CAD0-97F0-5565E54F6EC5}"/>
                </a:ext>
              </a:extLst>
            </p:cNvPr>
            <p:cNvGrpSpPr/>
            <p:nvPr/>
          </p:nvGrpSpPr>
          <p:grpSpPr>
            <a:xfrm>
              <a:off x="5309754" y="2192483"/>
              <a:ext cx="2390811" cy="1174171"/>
              <a:chOff x="5309754" y="2192483"/>
              <a:chExt cx="2390811" cy="1174171"/>
            </a:xfrm>
          </p:grpSpPr>
          <p:sp>
            <p:nvSpPr>
              <p:cNvPr id="16" name="Rectangle 15">
                <a:extLst>
                  <a:ext uri="{FF2B5EF4-FFF2-40B4-BE49-F238E27FC236}">
                    <a16:creationId xmlns:a16="http://schemas.microsoft.com/office/drawing/2014/main" id="{47596FAC-0C0C-0CC0-193A-512FE0DB7120}"/>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C9E8E0-E717-9EF6-CF41-48753D1870CD}"/>
                  </a:ext>
                </a:extLst>
              </p:cNvPr>
              <p:cNvSpPr txBox="1"/>
              <p:nvPr/>
            </p:nvSpPr>
            <p:spPr>
              <a:xfrm>
                <a:off x="6298976" y="2192483"/>
                <a:ext cx="1401589" cy="374073"/>
              </a:xfrm>
              <a:prstGeom prst="rect">
                <a:avLst/>
              </a:prstGeom>
              <a:solidFill>
                <a:schemeClr val="bg1"/>
              </a:solidFill>
            </p:spPr>
            <p:txBody>
              <a:bodyPr wrap="square" rtlCol="0">
                <a:spAutoFit/>
              </a:bodyPr>
              <a:lstStyle/>
              <a:p>
                <a:r>
                  <a:rPr lang="en-US" dirty="0"/>
                  <a:t>Loading Bay</a:t>
                </a:r>
              </a:p>
            </p:txBody>
          </p:sp>
        </p:grpSp>
        <p:sp>
          <p:nvSpPr>
            <p:cNvPr id="20" name="TextBox 19">
              <a:extLst>
                <a:ext uri="{FF2B5EF4-FFF2-40B4-BE49-F238E27FC236}">
                  <a16:creationId xmlns:a16="http://schemas.microsoft.com/office/drawing/2014/main" id="{F1442C0F-4057-B143-EE2F-FFA0B32FE885}"/>
                </a:ext>
              </a:extLst>
            </p:cNvPr>
            <p:cNvSpPr txBox="1"/>
            <p:nvPr/>
          </p:nvSpPr>
          <p:spPr>
            <a:xfrm>
              <a:off x="6942261" y="2914197"/>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4.1</a:t>
              </a:r>
              <a:endParaRPr lang="en-US" dirty="0"/>
            </a:p>
          </p:txBody>
        </p:sp>
        <p:grpSp>
          <p:nvGrpSpPr>
            <p:cNvPr id="7" name="Group 6">
              <a:extLst>
                <a:ext uri="{FF2B5EF4-FFF2-40B4-BE49-F238E27FC236}">
                  <a16:creationId xmlns:a16="http://schemas.microsoft.com/office/drawing/2014/main" id="{7829FB62-F22D-F4A6-CB9F-B3F2C013F258}"/>
                </a:ext>
              </a:extLst>
            </p:cNvPr>
            <p:cNvGrpSpPr/>
            <p:nvPr/>
          </p:nvGrpSpPr>
          <p:grpSpPr>
            <a:xfrm>
              <a:off x="5309754" y="758536"/>
              <a:ext cx="6349139" cy="1304059"/>
              <a:chOff x="5309754" y="758536"/>
              <a:chExt cx="6349139" cy="1304059"/>
            </a:xfrm>
          </p:grpSpPr>
          <p:grpSp>
            <p:nvGrpSpPr>
              <p:cNvPr id="3" name="Group 2">
                <a:extLst>
                  <a:ext uri="{FF2B5EF4-FFF2-40B4-BE49-F238E27FC236}">
                    <a16:creationId xmlns:a16="http://schemas.microsoft.com/office/drawing/2014/main" id="{45901BE7-FEF2-01E7-7959-62B27C13DC7C}"/>
                  </a:ext>
                </a:extLst>
              </p:cNvPr>
              <p:cNvGrpSpPr/>
              <p:nvPr/>
            </p:nvGrpSpPr>
            <p:grpSpPr>
              <a:xfrm>
                <a:off x="5309754" y="758536"/>
                <a:ext cx="6349139" cy="1304059"/>
                <a:chOff x="5309754" y="758536"/>
                <a:chExt cx="6349139" cy="1304059"/>
              </a:xfrm>
            </p:grpSpPr>
            <p:grpSp>
              <p:nvGrpSpPr>
                <p:cNvPr id="6" name="Group 5">
                  <a:extLst>
                    <a:ext uri="{FF2B5EF4-FFF2-40B4-BE49-F238E27FC236}">
                      <a16:creationId xmlns:a16="http://schemas.microsoft.com/office/drawing/2014/main" id="{B828CD9A-8D52-79BC-28D3-AE652036329B}"/>
                    </a:ext>
                  </a:extLst>
                </p:cNvPr>
                <p:cNvGrpSpPr/>
                <p:nvPr/>
              </p:nvGrpSpPr>
              <p:grpSpPr>
                <a:xfrm>
                  <a:off x="5309754" y="1304059"/>
                  <a:ext cx="6349139" cy="758536"/>
                  <a:chOff x="810491" y="1745673"/>
                  <a:chExt cx="6349139" cy="758536"/>
                </a:xfrm>
              </p:grpSpPr>
              <p:sp>
                <p:nvSpPr>
                  <p:cNvPr id="11" name="Rectangle 10">
                    <a:extLst>
                      <a:ext uri="{FF2B5EF4-FFF2-40B4-BE49-F238E27FC236}">
                        <a16:creationId xmlns:a16="http://schemas.microsoft.com/office/drawing/2014/main" id="{B2250A8B-C402-E51F-044D-AE2360F2BA1B}"/>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FF2B0D-CEC1-DD1C-ECE0-5FB8BBE57A1E}"/>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F11500-2E2A-B908-B3D6-3A72F0E539E2}"/>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506CA5-C4F5-9A1C-06F7-C6CEA78144C5}"/>
                      </a:ext>
                    </a:extLst>
                  </p:cNvPr>
                  <p:cNvSpPr/>
                  <p:nvPr/>
                </p:nvSpPr>
                <p:spPr>
                  <a:xfrm>
                    <a:off x="6110148"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4A44BF8A-D065-6313-AC1A-BA80CD5BD8C9}"/>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8" name="TextBox 7">
                <a:extLst>
                  <a:ext uri="{FF2B5EF4-FFF2-40B4-BE49-F238E27FC236}">
                    <a16:creationId xmlns:a16="http://schemas.microsoft.com/office/drawing/2014/main" id="{54B385CB-8486-22F0-FC20-BEE5C4269D8B}"/>
                  </a:ext>
                </a:extLst>
              </p:cNvPr>
              <p:cNvSpPr txBox="1"/>
              <p:nvPr/>
            </p:nvSpPr>
            <p:spPr>
              <a:xfrm>
                <a:off x="5333080" y="1421717"/>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9" name="TextBox 8">
                <a:extLst>
                  <a:ext uri="{FF2B5EF4-FFF2-40B4-BE49-F238E27FC236}">
                    <a16:creationId xmlns:a16="http://schemas.microsoft.com/office/drawing/2014/main" id="{8E944899-D5C2-12DB-FFC4-C87CB8EE46E0}"/>
                  </a:ext>
                </a:extLst>
              </p:cNvPr>
              <p:cNvSpPr txBox="1"/>
              <p:nvPr/>
            </p:nvSpPr>
            <p:spPr>
              <a:xfrm>
                <a:off x="6533457" y="1421717"/>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sp>
            <p:nvSpPr>
              <p:cNvPr id="22" name="TextBox 21">
                <a:extLst>
                  <a:ext uri="{FF2B5EF4-FFF2-40B4-BE49-F238E27FC236}">
                    <a16:creationId xmlns:a16="http://schemas.microsoft.com/office/drawing/2014/main" id="{EAEFBB8F-158E-539C-D544-24E0DC5A93CC}"/>
                  </a:ext>
                </a:extLst>
              </p:cNvPr>
              <p:cNvSpPr txBox="1"/>
              <p:nvPr/>
            </p:nvSpPr>
            <p:spPr>
              <a:xfrm>
                <a:off x="7779176" y="1421717"/>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sp>
            <p:nvSpPr>
              <p:cNvPr id="23" name="TextBox 22">
                <a:extLst>
                  <a:ext uri="{FF2B5EF4-FFF2-40B4-BE49-F238E27FC236}">
                    <a16:creationId xmlns:a16="http://schemas.microsoft.com/office/drawing/2014/main" id="{59A8EDD1-FD7C-9DCB-AFC2-43B8FEE3082B}"/>
                  </a:ext>
                </a:extLst>
              </p:cNvPr>
              <p:cNvSpPr txBox="1"/>
              <p:nvPr/>
            </p:nvSpPr>
            <p:spPr>
              <a:xfrm>
                <a:off x="10687363" y="1421717"/>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grpSp>
        <p:sp>
          <p:nvSpPr>
            <p:cNvPr id="24" name="TextBox 23">
              <a:extLst>
                <a:ext uri="{FF2B5EF4-FFF2-40B4-BE49-F238E27FC236}">
                  <a16:creationId xmlns:a16="http://schemas.microsoft.com/office/drawing/2014/main" id="{6701320C-F76F-575F-1178-188D33C3845D}"/>
                </a:ext>
              </a:extLst>
            </p:cNvPr>
            <p:cNvSpPr txBox="1"/>
            <p:nvPr/>
          </p:nvSpPr>
          <p:spPr>
            <a:xfrm>
              <a:off x="5387706" y="2727523"/>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grpSp>
    </p:spTree>
    <p:extLst>
      <p:ext uri="{BB962C8B-B14F-4D97-AF65-F5344CB8AC3E}">
        <p14:creationId xmlns:p14="http://schemas.microsoft.com/office/powerpoint/2010/main" val="1555107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#4</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4.2. </a:t>
            </a:r>
            <a:r>
              <a:rPr lang="en-US" sz="2000" kern="100" dirty="0">
                <a:latin typeface="Aptos" panose="020B0004020202020204" pitchFamily="34" charset="0"/>
                <a:ea typeface="Aptos" panose="020B0004020202020204" pitchFamily="34" charset="0"/>
                <a:cs typeface="Times New Roman" panose="02020603050405020304" pitchFamily="18" charset="0"/>
              </a:rPr>
              <a:t>Use the lever on the second row to move the car to the “reverse” position (Red circle in Figure 4.3). You can press the “Manual Accel” button to speed the car up (Pink circle in Figure 4.3).</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6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16A819CD-546A-5D68-346E-04BBB10F8004}"/>
              </a:ext>
            </a:extLst>
          </p:cNvPr>
          <p:cNvGrpSpPr/>
          <p:nvPr/>
        </p:nvGrpSpPr>
        <p:grpSpPr>
          <a:xfrm>
            <a:off x="5258155" y="1200150"/>
            <a:ext cx="5943600" cy="4794817"/>
            <a:chOff x="5258155" y="1200150"/>
            <a:chExt cx="5943600" cy="4794817"/>
          </a:xfrm>
        </p:grpSpPr>
        <p:sp>
          <p:nvSpPr>
            <p:cNvPr id="8" name="TextBox 7">
              <a:extLst>
                <a:ext uri="{FF2B5EF4-FFF2-40B4-BE49-F238E27FC236}">
                  <a16:creationId xmlns:a16="http://schemas.microsoft.com/office/drawing/2014/main" id="{C19BD9F5-6B89-C9FC-4935-73DCE7CB3C61}"/>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4.3</a:t>
              </a:r>
              <a:endParaRPr lang="en-US" dirty="0"/>
            </a:p>
          </p:txBody>
        </p:sp>
        <p:pic>
          <p:nvPicPr>
            <p:cNvPr id="2" name="Picture 1" descr="A close up of a switch&#10;&#10;Description automatically generated">
              <a:extLst>
                <a:ext uri="{FF2B5EF4-FFF2-40B4-BE49-F238E27FC236}">
                  <a16:creationId xmlns:a16="http://schemas.microsoft.com/office/drawing/2014/main" id="{A714D6E0-97A3-F427-92E4-16D213ABD98C}"/>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258155" y="1200150"/>
              <a:ext cx="5943600" cy="4457700"/>
            </a:xfrm>
            <a:prstGeom prst="rect">
              <a:avLst/>
            </a:prstGeom>
            <a:noFill/>
            <a:ln>
              <a:noFill/>
            </a:ln>
          </p:spPr>
        </p:pic>
        <p:sp>
          <p:nvSpPr>
            <p:cNvPr id="3" name="Oval 2">
              <a:extLst>
                <a:ext uri="{FF2B5EF4-FFF2-40B4-BE49-F238E27FC236}">
                  <a16:creationId xmlns:a16="http://schemas.microsoft.com/office/drawing/2014/main" id="{F5AA10D8-9E00-4966-4761-9B2F54C0D6CE}"/>
                </a:ext>
              </a:extLst>
            </p:cNvPr>
            <p:cNvSpPr/>
            <p:nvPr/>
          </p:nvSpPr>
          <p:spPr>
            <a:xfrm>
              <a:off x="7086955" y="2175510"/>
              <a:ext cx="1379220" cy="149352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Oval 6">
              <a:extLst>
                <a:ext uri="{FF2B5EF4-FFF2-40B4-BE49-F238E27FC236}">
                  <a16:creationId xmlns:a16="http://schemas.microsoft.com/office/drawing/2014/main" id="{D559C478-EF0D-CD4A-A77F-D92F30E30FD7}"/>
                </a:ext>
              </a:extLst>
            </p:cNvPr>
            <p:cNvSpPr/>
            <p:nvPr/>
          </p:nvSpPr>
          <p:spPr>
            <a:xfrm>
              <a:off x="8504275" y="2122170"/>
              <a:ext cx="1470660" cy="1531620"/>
            </a:xfrm>
            <a:prstGeom prst="ellipse">
              <a:avLst/>
            </a:prstGeom>
            <a:no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511229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#4</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4.3.  hold the “Reverse” lever from step 1.2 until the “Car Centered Left” button lights up (Figure 4.4).</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6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6E31246-1559-60C9-8FA8-31D75200C560}"/>
              </a:ext>
            </a:extLst>
          </p:cNvPr>
          <p:cNvGrpSpPr/>
          <p:nvPr/>
        </p:nvGrpSpPr>
        <p:grpSpPr>
          <a:xfrm>
            <a:off x="5564930" y="1964921"/>
            <a:ext cx="6080760" cy="2491740"/>
            <a:chOff x="5564930" y="1964921"/>
            <a:chExt cx="6080760" cy="2491740"/>
          </a:xfrm>
        </p:grpSpPr>
        <p:grpSp>
          <p:nvGrpSpPr>
            <p:cNvPr id="6" name="Group 5">
              <a:extLst>
                <a:ext uri="{FF2B5EF4-FFF2-40B4-BE49-F238E27FC236}">
                  <a16:creationId xmlns:a16="http://schemas.microsoft.com/office/drawing/2014/main" id="{3C9A8DC9-002F-0343-C514-5DCCCE4798FE}"/>
                </a:ext>
              </a:extLst>
            </p:cNvPr>
            <p:cNvGrpSpPr/>
            <p:nvPr/>
          </p:nvGrpSpPr>
          <p:grpSpPr>
            <a:xfrm>
              <a:off x="5564930" y="1964921"/>
              <a:ext cx="2946400" cy="2468880"/>
              <a:chOff x="0" y="0"/>
              <a:chExt cx="2946400" cy="2468880"/>
            </a:xfrm>
          </p:grpSpPr>
          <p:sp>
            <p:nvSpPr>
              <p:cNvPr id="8" name="Text Box 2">
                <a:extLst>
                  <a:ext uri="{FF2B5EF4-FFF2-40B4-BE49-F238E27FC236}">
                    <a16:creationId xmlns:a16="http://schemas.microsoft.com/office/drawing/2014/main" id="{E52CE208-1A52-FD85-008A-1025E05FE45B}"/>
                  </a:ext>
                </a:extLst>
              </p:cNvPr>
              <p:cNvSpPr txBox="1">
                <a:spLocks noChangeArrowheads="1"/>
              </p:cNvSpPr>
              <p:nvPr/>
            </p:nvSpPr>
            <p:spPr bwMode="auto">
              <a:xfrm>
                <a:off x="1059179" y="2156460"/>
                <a:ext cx="1258649" cy="31242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4.4: off</a:t>
                </a:r>
              </a:p>
            </p:txBody>
          </p:sp>
          <p:pic>
            <p:nvPicPr>
              <p:cNvPr id="9" name="Picture 8" descr="A group of switches on a machine&#10;&#10;Description automatically generated">
                <a:extLst>
                  <a:ext uri="{FF2B5EF4-FFF2-40B4-BE49-F238E27FC236}">
                    <a16:creationId xmlns:a16="http://schemas.microsoft.com/office/drawing/2014/main" id="{FF0F481D-D2B9-F09A-FF69-A8168DCA63B7}"/>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946400" cy="2209800"/>
              </a:xfrm>
              <a:prstGeom prst="rect">
                <a:avLst/>
              </a:prstGeom>
              <a:noFill/>
              <a:ln>
                <a:noFill/>
              </a:ln>
            </p:spPr>
          </p:pic>
        </p:grpSp>
        <p:grpSp>
          <p:nvGrpSpPr>
            <p:cNvPr id="10" name="Group 9">
              <a:extLst>
                <a:ext uri="{FF2B5EF4-FFF2-40B4-BE49-F238E27FC236}">
                  <a16:creationId xmlns:a16="http://schemas.microsoft.com/office/drawing/2014/main" id="{6F1C10B2-89B4-1254-68FE-ADC2D5FD6BE4}"/>
                </a:ext>
              </a:extLst>
            </p:cNvPr>
            <p:cNvGrpSpPr/>
            <p:nvPr/>
          </p:nvGrpSpPr>
          <p:grpSpPr>
            <a:xfrm>
              <a:off x="8780570" y="1987781"/>
              <a:ext cx="2865120" cy="2468880"/>
              <a:chOff x="0" y="0"/>
              <a:chExt cx="2865120" cy="2468880"/>
            </a:xfrm>
          </p:grpSpPr>
          <p:pic>
            <p:nvPicPr>
              <p:cNvPr id="11" name="Picture 10" descr="A close up of a switch&#10;&#10;Description automatically generated">
                <a:extLst>
                  <a:ext uri="{FF2B5EF4-FFF2-40B4-BE49-F238E27FC236}">
                    <a16:creationId xmlns:a16="http://schemas.microsoft.com/office/drawing/2014/main" id="{923C49DD-A412-AE85-79EA-D9A6823E6F29}"/>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0" y="0"/>
                <a:ext cx="2865120" cy="2148840"/>
              </a:xfrm>
              <a:prstGeom prst="rect">
                <a:avLst/>
              </a:prstGeom>
              <a:noFill/>
              <a:ln>
                <a:noFill/>
              </a:ln>
            </p:spPr>
          </p:pic>
          <p:sp>
            <p:nvSpPr>
              <p:cNvPr id="12" name="Text Box 2">
                <a:extLst>
                  <a:ext uri="{FF2B5EF4-FFF2-40B4-BE49-F238E27FC236}">
                    <a16:creationId xmlns:a16="http://schemas.microsoft.com/office/drawing/2014/main" id="{E6DEA8F7-8674-8FAB-80BB-3E64AB079EE0}"/>
                  </a:ext>
                </a:extLst>
              </p:cNvPr>
              <p:cNvSpPr txBox="1">
                <a:spLocks noChangeArrowheads="1"/>
              </p:cNvSpPr>
              <p:nvPr/>
            </p:nvSpPr>
            <p:spPr bwMode="auto">
              <a:xfrm>
                <a:off x="906780" y="2156460"/>
                <a:ext cx="1258648" cy="31242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sz="1200" kern="100" dirty="0">
                    <a:latin typeface="Aptos" panose="020B0004020202020204" pitchFamily="34" charset="0"/>
                    <a:ea typeface="Aptos" panose="020B0004020202020204" pitchFamily="34" charset="0"/>
                    <a:cs typeface="Times New Roman" panose="02020603050405020304" pitchFamily="18" charset="0"/>
                  </a:rPr>
                  <a:t>4.4</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on</a:t>
                </a:r>
              </a:p>
            </p:txBody>
          </p:sp>
        </p:grpSp>
      </p:grpSp>
    </p:spTree>
    <p:extLst>
      <p:ext uri="{BB962C8B-B14F-4D97-AF65-F5344CB8AC3E}">
        <p14:creationId xmlns:p14="http://schemas.microsoft.com/office/powerpoint/2010/main" val="790173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#4</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46643" y="2103617"/>
            <a:ext cx="3888528" cy="3553581"/>
          </a:xfrm>
        </p:spPr>
        <p:txBody>
          <a:bodyPr>
            <a:normAutofit/>
          </a:bodyPr>
          <a:lstStyle/>
          <a:p>
            <a:pPr marL="0" indent="0">
              <a:lnSpc>
                <a:spcPct val="114000"/>
              </a:lnSpc>
              <a:spcBef>
                <a:spcPts val="0"/>
              </a:spcBef>
              <a:spcAft>
                <a:spcPts val="6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4.4.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Flip the “Left Raillocks” switch to the “Lock” position (Purple arrow in Figure 4.5) and hold it at that position until you see the “Left Locks Locked” box (Red circles in Figure 4.6).</a:t>
            </a:r>
          </a:p>
          <a:p>
            <a:pPr marL="0" indent="0">
              <a:spcBef>
                <a:spcPts val="0"/>
              </a:spcBef>
              <a:spcAft>
                <a:spcPts val="6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74581096-A99A-AE7A-AF5F-9527D535B2A7}"/>
              </a:ext>
            </a:extLst>
          </p:cNvPr>
          <p:cNvGrpSpPr/>
          <p:nvPr/>
        </p:nvGrpSpPr>
        <p:grpSpPr>
          <a:xfrm>
            <a:off x="4145816" y="3595970"/>
            <a:ext cx="7927171" cy="3262030"/>
            <a:chOff x="4145816" y="3595970"/>
            <a:chExt cx="7927171" cy="3262030"/>
          </a:xfrm>
        </p:grpSpPr>
        <p:grpSp>
          <p:nvGrpSpPr>
            <p:cNvPr id="10" name="Group 9">
              <a:extLst>
                <a:ext uri="{FF2B5EF4-FFF2-40B4-BE49-F238E27FC236}">
                  <a16:creationId xmlns:a16="http://schemas.microsoft.com/office/drawing/2014/main" id="{9F25D31D-2849-4462-DAFB-065587A0E9DF}"/>
                </a:ext>
              </a:extLst>
            </p:cNvPr>
            <p:cNvGrpSpPr/>
            <p:nvPr/>
          </p:nvGrpSpPr>
          <p:grpSpPr>
            <a:xfrm>
              <a:off x="8174722" y="3595970"/>
              <a:ext cx="3898265" cy="3246120"/>
              <a:chOff x="-38735" y="0"/>
              <a:chExt cx="3898265" cy="3246120"/>
            </a:xfrm>
          </p:grpSpPr>
          <p:pic>
            <p:nvPicPr>
              <p:cNvPr id="11" name="Picture 10" descr="A screenshot of a computer&#10;&#10;Description automatically generated">
                <a:extLst>
                  <a:ext uri="{FF2B5EF4-FFF2-40B4-BE49-F238E27FC236}">
                    <a16:creationId xmlns:a16="http://schemas.microsoft.com/office/drawing/2014/main" id="{65A35843-417E-0804-E2CA-689F9C181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859530" cy="2865120"/>
              </a:xfrm>
              <a:prstGeom prst="rect">
                <a:avLst/>
              </a:prstGeom>
            </p:spPr>
          </p:pic>
          <p:sp>
            <p:nvSpPr>
              <p:cNvPr id="12" name="Oval 11">
                <a:extLst>
                  <a:ext uri="{FF2B5EF4-FFF2-40B4-BE49-F238E27FC236}">
                    <a16:creationId xmlns:a16="http://schemas.microsoft.com/office/drawing/2014/main" id="{9B51FF6D-2999-1799-9491-C7DCEBFE1AE7}"/>
                  </a:ext>
                </a:extLst>
              </p:cNvPr>
              <p:cNvSpPr/>
              <p:nvPr/>
            </p:nvSpPr>
            <p:spPr>
              <a:xfrm>
                <a:off x="-38735" y="150414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2">
                <a:extLst>
                  <a:ext uri="{FF2B5EF4-FFF2-40B4-BE49-F238E27FC236}">
                    <a16:creationId xmlns:a16="http://schemas.microsoft.com/office/drawing/2014/main" id="{3EF54DED-6B8F-AB1E-6E72-75D8977CC677}"/>
                  </a:ext>
                </a:extLst>
              </p:cNvPr>
              <p:cNvSpPr txBox="1">
                <a:spLocks noChangeArrowheads="1"/>
              </p:cNvSpPr>
              <p:nvPr/>
            </p:nvSpPr>
            <p:spPr bwMode="auto">
              <a:xfrm>
                <a:off x="693420" y="2910840"/>
                <a:ext cx="1981840" cy="33528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4. 6: Crawler Off Car</a:t>
                </a:r>
              </a:p>
            </p:txBody>
          </p:sp>
        </p:grpSp>
        <p:grpSp>
          <p:nvGrpSpPr>
            <p:cNvPr id="14" name="Group 13">
              <a:extLst>
                <a:ext uri="{FF2B5EF4-FFF2-40B4-BE49-F238E27FC236}">
                  <a16:creationId xmlns:a16="http://schemas.microsoft.com/office/drawing/2014/main" id="{6701FC2C-B24C-874D-5323-F6BAC5384198}"/>
                </a:ext>
              </a:extLst>
            </p:cNvPr>
            <p:cNvGrpSpPr/>
            <p:nvPr/>
          </p:nvGrpSpPr>
          <p:grpSpPr>
            <a:xfrm>
              <a:off x="4145816" y="3595970"/>
              <a:ext cx="3910488" cy="3262030"/>
              <a:chOff x="-12223" y="0"/>
              <a:chExt cx="3910488" cy="3262030"/>
            </a:xfrm>
          </p:grpSpPr>
          <p:pic>
            <p:nvPicPr>
              <p:cNvPr id="15" name="Picture 14" descr="A screenshot of a computer&#10;&#10;Description automatically generated">
                <a:extLst>
                  <a:ext uri="{FF2B5EF4-FFF2-40B4-BE49-F238E27FC236}">
                    <a16:creationId xmlns:a16="http://schemas.microsoft.com/office/drawing/2014/main" id="{5E195BFA-B337-DAFB-F9DF-964A6CF92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98265" cy="2903220"/>
              </a:xfrm>
              <a:prstGeom prst="rect">
                <a:avLst/>
              </a:prstGeom>
            </p:spPr>
          </p:pic>
          <p:sp>
            <p:nvSpPr>
              <p:cNvPr id="16" name="Oval 15">
                <a:extLst>
                  <a:ext uri="{FF2B5EF4-FFF2-40B4-BE49-F238E27FC236}">
                    <a16:creationId xmlns:a16="http://schemas.microsoft.com/office/drawing/2014/main" id="{6B2A5F64-5B5B-251D-F844-C75C9A30DB49}"/>
                  </a:ext>
                </a:extLst>
              </p:cNvPr>
              <p:cNvSpPr/>
              <p:nvPr/>
            </p:nvSpPr>
            <p:spPr>
              <a:xfrm>
                <a:off x="-12223" y="150795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 Box 2">
                <a:extLst>
                  <a:ext uri="{FF2B5EF4-FFF2-40B4-BE49-F238E27FC236}">
                    <a16:creationId xmlns:a16="http://schemas.microsoft.com/office/drawing/2014/main" id="{EB704998-92DA-C3A6-1860-FA4CF0708681}"/>
                  </a:ext>
                </a:extLst>
              </p:cNvPr>
              <p:cNvSpPr txBox="1">
                <a:spLocks noChangeArrowheads="1"/>
              </p:cNvSpPr>
              <p:nvPr/>
            </p:nvSpPr>
            <p:spPr bwMode="auto">
              <a:xfrm>
                <a:off x="1188719" y="2910840"/>
                <a:ext cx="1981839" cy="35119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4.6: Crawler On Car</a:t>
                </a:r>
              </a:p>
            </p:txBody>
          </p:sp>
        </p:grpSp>
      </p:grpSp>
      <p:grpSp>
        <p:nvGrpSpPr>
          <p:cNvPr id="6" name="Group 5">
            <a:extLst>
              <a:ext uri="{FF2B5EF4-FFF2-40B4-BE49-F238E27FC236}">
                <a16:creationId xmlns:a16="http://schemas.microsoft.com/office/drawing/2014/main" id="{524AF1BE-9A83-05D4-E4E3-5E678B35E97E}"/>
              </a:ext>
            </a:extLst>
          </p:cNvPr>
          <p:cNvGrpSpPr/>
          <p:nvPr/>
        </p:nvGrpSpPr>
        <p:grpSpPr>
          <a:xfrm>
            <a:off x="4735171" y="81072"/>
            <a:ext cx="6038337" cy="3380509"/>
            <a:chOff x="4735171" y="81072"/>
            <a:chExt cx="6038337" cy="3380509"/>
          </a:xfrm>
        </p:grpSpPr>
        <p:grpSp>
          <p:nvGrpSpPr>
            <p:cNvPr id="2" name="Group 1">
              <a:extLst>
                <a:ext uri="{FF2B5EF4-FFF2-40B4-BE49-F238E27FC236}">
                  <a16:creationId xmlns:a16="http://schemas.microsoft.com/office/drawing/2014/main" id="{65F5EB83-91DE-1AEA-8502-CDEE07106F47}"/>
                </a:ext>
              </a:extLst>
            </p:cNvPr>
            <p:cNvGrpSpPr/>
            <p:nvPr/>
          </p:nvGrpSpPr>
          <p:grpSpPr>
            <a:xfrm>
              <a:off x="6229217" y="81072"/>
              <a:ext cx="4544291" cy="3380509"/>
              <a:chOff x="0" y="0"/>
              <a:chExt cx="5943600" cy="4457700"/>
            </a:xfrm>
          </p:grpSpPr>
          <p:pic>
            <p:nvPicPr>
              <p:cNvPr id="3" name="Picture 2" descr="A close up of a switch&#10;&#10;Description automatically generated">
                <a:extLst>
                  <a:ext uri="{FF2B5EF4-FFF2-40B4-BE49-F238E27FC236}">
                    <a16:creationId xmlns:a16="http://schemas.microsoft.com/office/drawing/2014/main" id="{77AF6481-AFF3-320B-2474-9913CAB10B11}"/>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7" name="Connector: Curved 6">
                <a:extLst>
                  <a:ext uri="{FF2B5EF4-FFF2-40B4-BE49-F238E27FC236}">
                    <a16:creationId xmlns:a16="http://schemas.microsoft.com/office/drawing/2014/main" id="{41E00C57-CADA-96F3-DE26-4E6099B6BF90}"/>
                  </a:ext>
                </a:extLst>
              </p:cNvPr>
              <p:cNvCxnSpPr/>
              <p:nvPr/>
            </p:nvCxnSpPr>
            <p:spPr>
              <a:xfrm rot="5400000" flipH="1" flipV="1">
                <a:off x="3571875" y="1564005"/>
                <a:ext cx="302895" cy="73342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0F8A6775-E0D5-5ECA-3F02-2815D7584F5B}"/>
                </a:ext>
              </a:extLst>
            </p:cNvPr>
            <p:cNvSpPr txBox="1"/>
            <p:nvPr/>
          </p:nvSpPr>
          <p:spPr>
            <a:xfrm>
              <a:off x="4735171" y="1394359"/>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4.5</a:t>
              </a:r>
              <a:endParaRPr lang="en-US" dirty="0"/>
            </a:p>
          </p:txBody>
        </p:sp>
      </p:grpSp>
    </p:spTree>
    <p:extLst>
      <p:ext uri="{BB962C8B-B14F-4D97-AF65-F5344CB8AC3E}">
        <p14:creationId xmlns:p14="http://schemas.microsoft.com/office/powerpoint/2010/main" val="1005556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#4</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4.5. </a:t>
            </a:r>
            <a:r>
              <a:rPr lang="en-US" sz="2000" dirty="0">
                <a:effectLst/>
                <a:latin typeface="Aptos" panose="020B0004020202020204" pitchFamily="34" charset="0"/>
                <a:ea typeface="Aptos" panose="020B0004020202020204" pitchFamily="34" charset="0"/>
                <a:cs typeface="Times New Roman" panose="02020603050405020304" pitchFamily="18" charset="0"/>
              </a:rPr>
              <a:t>Figure 4.7 is what the loading bay should now look like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r>
              <a:rPr lang="en-US" sz="2000" dirty="0">
                <a:latin typeface="Aptos" panose="020B0004020202020204" pitchFamily="34"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4" name="Group 23">
            <a:extLst>
              <a:ext uri="{FF2B5EF4-FFF2-40B4-BE49-F238E27FC236}">
                <a16:creationId xmlns:a16="http://schemas.microsoft.com/office/drawing/2014/main" id="{EAD0CB83-0BEA-F2AC-9FC0-3BB70EE01EA2}"/>
              </a:ext>
            </a:extLst>
          </p:cNvPr>
          <p:cNvGrpSpPr/>
          <p:nvPr/>
        </p:nvGrpSpPr>
        <p:grpSpPr>
          <a:xfrm>
            <a:off x="5309754" y="758536"/>
            <a:ext cx="6624958" cy="4221536"/>
            <a:chOff x="5309754" y="758536"/>
            <a:chExt cx="6624958" cy="4221536"/>
          </a:xfrm>
        </p:grpSpPr>
        <p:sp>
          <p:nvSpPr>
            <p:cNvPr id="2" name="Rectangle 1">
              <a:extLst>
                <a:ext uri="{FF2B5EF4-FFF2-40B4-BE49-F238E27FC236}">
                  <a16:creationId xmlns:a16="http://schemas.microsoft.com/office/drawing/2014/main" id="{D0A7CF77-FC15-BD70-5ED9-85DC79E44442}"/>
                </a:ext>
              </a:extLst>
            </p:cNvPr>
            <p:cNvSpPr/>
            <p:nvPr/>
          </p:nvSpPr>
          <p:spPr>
            <a:xfrm>
              <a:off x="10282557" y="2566556"/>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F063277-959F-49E4-DC18-69507E5A5C13}"/>
                </a:ext>
              </a:extLst>
            </p:cNvPr>
            <p:cNvSpPr txBox="1"/>
            <p:nvPr/>
          </p:nvSpPr>
          <p:spPr>
            <a:xfrm>
              <a:off x="7333103" y="4610740"/>
              <a:ext cx="1236056" cy="369332"/>
            </a:xfrm>
            <a:prstGeom prst="rect">
              <a:avLst/>
            </a:prstGeom>
            <a:solidFill>
              <a:schemeClr val="bg1"/>
            </a:solidFill>
          </p:spPr>
          <p:txBody>
            <a:bodyPr wrap="square" rtlCol="0">
              <a:spAutoFit/>
            </a:bodyPr>
            <a:lstStyle/>
            <a:p>
              <a:r>
                <a:rPr lang="en-US" dirty="0"/>
                <a:t>Figure 4.7</a:t>
              </a:r>
            </a:p>
          </p:txBody>
        </p:sp>
        <p:grpSp>
          <p:nvGrpSpPr>
            <p:cNvPr id="23" name="Group 22">
              <a:extLst>
                <a:ext uri="{FF2B5EF4-FFF2-40B4-BE49-F238E27FC236}">
                  <a16:creationId xmlns:a16="http://schemas.microsoft.com/office/drawing/2014/main" id="{0A401356-2D50-2FF8-A3C9-8473C18ED99A}"/>
                </a:ext>
              </a:extLst>
            </p:cNvPr>
            <p:cNvGrpSpPr/>
            <p:nvPr/>
          </p:nvGrpSpPr>
          <p:grpSpPr>
            <a:xfrm>
              <a:off x="5309754" y="758536"/>
              <a:ext cx="3440293" cy="1304059"/>
              <a:chOff x="5309754" y="758536"/>
              <a:chExt cx="3440293" cy="1304059"/>
            </a:xfrm>
          </p:grpSpPr>
          <p:grpSp>
            <p:nvGrpSpPr>
              <p:cNvPr id="10" name="Group 9">
                <a:extLst>
                  <a:ext uri="{FF2B5EF4-FFF2-40B4-BE49-F238E27FC236}">
                    <a16:creationId xmlns:a16="http://schemas.microsoft.com/office/drawing/2014/main" id="{ACC57D94-2C5E-3C0D-1135-AFCB16479475}"/>
                  </a:ext>
                </a:extLst>
              </p:cNvPr>
              <p:cNvGrpSpPr/>
              <p:nvPr/>
            </p:nvGrpSpPr>
            <p:grpSpPr>
              <a:xfrm>
                <a:off x="5309754" y="758536"/>
                <a:ext cx="3440293" cy="1304059"/>
                <a:chOff x="5309754" y="758536"/>
                <a:chExt cx="3440293" cy="1304059"/>
              </a:xfrm>
            </p:grpSpPr>
            <p:grpSp>
              <p:nvGrpSpPr>
                <p:cNvPr id="11" name="Group 10">
                  <a:extLst>
                    <a:ext uri="{FF2B5EF4-FFF2-40B4-BE49-F238E27FC236}">
                      <a16:creationId xmlns:a16="http://schemas.microsoft.com/office/drawing/2014/main" id="{EB932FAC-D70B-2B60-191F-DEE969D11D6F}"/>
                    </a:ext>
                  </a:extLst>
                </p:cNvPr>
                <p:cNvGrpSpPr/>
                <p:nvPr/>
              </p:nvGrpSpPr>
              <p:grpSpPr>
                <a:xfrm>
                  <a:off x="5309754" y="1304059"/>
                  <a:ext cx="3440293" cy="758536"/>
                  <a:chOff x="810491" y="1745673"/>
                  <a:chExt cx="3440293" cy="758536"/>
                </a:xfrm>
              </p:grpSpPr>
              <p:sp>
                <p:nvSpPr>
                  <p:cNvPr id="13" name="Rectangle 12">
                    <a:extLst>
                      <a:ext uri="{FF2B5EF4-FFF2-40B4-BE49-F238E27FC236}">
                        <a16:creationId xmlns:a16="http://schemas.microsoft.com/office/drawing/2014/main" id="{8A7745F1-BB35-F6B8-81E8-E293E7192CC6}"/>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BEEA91-34F1-8738-939C-7C9448CC4EFE}"/>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71CB40-4E20-C8B9-6528-EF9B77C48FBD}"/>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F9418DC4-92AA-BCBB-0C55-B0C8AD01AD06}"/>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17" name="TextBox 16">
                <a:extLst>
                  <a:ext uri="{FF2B5EF4-FFF2-40B4-BE49-F238E27FC236}">
                    <a16:creationId xmlns:a16="http://schemas.microsoft.com/office/drawing/2014/main" id="{9066F21E-2C4C-452B-DD1E-FA0833B6B705}"/>
                  </a:ext>
                </a:extLst>
              </p:cNvPr>
              <p:cNvSpPr txBox="1"/>
              <p:nvPr/>
            </p:nvSpPr>
            <p:spPr>
              <a:xfrm>
                <a:off x="5333080" y="1421717"/>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18" name="TextBox 17">
                <a:extLst>
                  <a:ext uri="{FF2B5EF4-FFF2-40B4-BE49-F238E27FC236}">
                    <a16:creationId xmlns:a16="http://schemas.microsoft.com/office/drawing/2014/main" id="{4A593D3C-FB46-2D86-8240-A2D876CDAFA3}"/>
                  </a:ext>
                </a:extLst>
              </p:cNvPr>
              <p:cNvSpPr txBox="1"/>
              <p:nvPr/>
            </p:nvSpPr>
            <p:spPr>
              <a:xfrm>
                <a:off x="6533457" y="1421717"/>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sp>
            <p:nvSpPr>
              <p:cNvPr id="19" name="TextBox 18">
                <a:extLst>
                  <a:ext uri="{FF2B5EF4-FFF2-40B4-BE49-F238E27FC236}">
                    <a16:creationId xmlns:a16="http://schemas.microsoft.com/office/drawing/2014/main" id="{4087534E-4A99-4FEA-98F0-E174B7511D9C}"/>
                  </a:ext>
                </a:extLst>
              </p:cNvPr>
              <p:cNvSpPr txBox="1"/>
              <p:nvPr/>
            </p:nvSpPr>
            <p:spPr>
              <a:xfrm>
                <a:off x="7779176" y="1421717"/>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grpSp>
        <p:grpSp>
          <p:nvGrpSpPr>
            <p:cNvPr id="22" name="Group 21">
              <a:extLst>
                <a:ext uri="{FF2B5EF4-FFF2-40B4-BE49-F238E27FC236}">
                  <a16:creationId xmlns:a16="http://schemas.microsoft.com/office/drawing/2014/main" id="{75D4F7BB-DBDF-7D16-E6BE-0FCC7A66FB8E}"/>
                </a:ext>
              </a:extLst>
            </p:cNvPr>
            <p:cNvGrpSpPr/>
            <p:nvPr/>
          </p:nvGrpSpPr>
          <p:grpSpPr>
            <a:xfrm>
              <a:off x="5309754" y="2192483"/>
              <a:ext cx="2641377" cy="1174171"/>
              <a:chOff x="5309754" y="2192483"/>
              <a:chExt cx="2641377" cy="1174171"/>
            </a:xfrm>
          </p:grpSpPr>
          <p:grpSp>
            <p:nvGrpSpPr>
              <p:cNvPr id="3" name="Group 2">
                <a:extLst>
                  <a:ext uri="{FF2B5EF4-FFF2-40B4-BE49-F238E27FC236}">
                    <a16:creationId xmlns:a16="http://schemas.microsoft.com/office/drawing/2014/main" id="{76227539-33BE-5A83-4C1C-2DF67E86E354}"/>
                  </a:ext>
                </a:extLst>
              </p:cNvPr>
              <p:cNvGrpSpPr/>
              <p:nvPr/>
            </p:nvGrpSpPr>
            <p:grpSpPr>
              <a:xfrm>
                <a:off x="5309754" y="2192483"/>
                <a:ext cx="2641377" cy="1174171"/>
                <a:chOff x="5309754" y="2192483"/>
                <a:chExt cx="2641377" cy="1174171"/>
              </a:xfrm>
            </p:grpSpPr>
            <p:grpSp>
              <p:nvGrpSpPr>
                <p:cNvPr id="6" name="Group 5">
                  <a:extLst>
                    <a:ext uri="{FF2B5EF4-FFF2-40B4-BE49-F238E27FC236}">
                      <a16:creationId xmlns:a16="http://schemas.microsoft.com/office/drawing/2014/main" id="{7CCD4EA7-3EB1-0830-2A15-AF195B3BB12B}"/>
                    </a:ext>
                  </a:extLst>
                </p:cNvPr>
                <p:cNvGrpSpPr/>
                <p:nvPr/>
              </p:nvGrpSpPr>
              <p:grpSpPr>
                <a:xfrm>
                  <a:off x="5309754" y="2192483"/>
                  <a:ext cx="2641377" cy="1174171"/>
                  <a:chOff x="5309754" y="2192483"/>
                  <a:chExt cx="2641377" cy="1174171"/>
                </a:xfrm>
              </p:grpSpPr>
              <p:sp>
                <p:nvSpPr>
                  <p:cNvPr id="8" name="Rectangle 7">
                    <a:extLst>
                      <a:ext uri="{FF2B5EF4-FFF2-40B4-BE49-F238E27FC236}">
                        <a16:creationId xmlns:a16="http://schemas.microsoft.com/office/drawing/2014/main" id="{AAD9082C-2401-40C0-50BA-2C525E17ACD0}"/>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601F28-DCF3-3AEC-28A0-ED6AC28FD40C}"/>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7" name="Rectangle 6">
                  <a:extLst>
                    <a:ext uri="{FF2B5EF4-FFF2-40B4-BE49-F238E27FC236}">
                      <a16:creationId xmlns:a16="http://schemas.microsoft.com/office/drawing/2014/main" id="{ED09FF7A-95F8-0082-DB22-7FB6324A394E}"/>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9691B5E9-108D-654E-A2F5-A23ADC9DF703}"/>
                  </a:ext>
                </a:extLst>
              </p:cNvPr>
              <p:cNvSpPr txBox="1"/>
              <p:nvPr/>
            </p:nvSpPr>
            <p:spPr>
              <a:xfrm>
                <a:off x="6589588" y="2720690"/>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sp>
            <p:nvSpPr>
              <p:cNvPr id="21" name="TextBox 20">
                <a:extLst>
                  <a:ext uri="{FF2B5EF4-FFF2-40B4-BE49-F238E27FC236}">
                    <a16:creationId xmlns:a16="http://schemas.microsoft.com/office/drawing/2014/main" id="{4D38BA74-CA8A-9EA8-E15B-079CA7928FCC}"/>
                  </a:ext>
                </a:extLst>
              </p:cNvPr>
              <p:cNvSpPr txBox="1"/>
              <p:nvPr/>
            </p:nvSpPr>
            <p:spPr>
              <a:xfrm>
                <a:off x="5387706" y="2727523"/>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grpSp>
      </p:grpSp>
    </p:spTree>
    <p:extLst>
      <p:ext uri="{BB962C8B-B14F-4D97-AF65-F5344CB8AC3E}">
        <p14:creationId xmlns:p14="http://schemas.microsoft.com/office/powerpoint/2010/main" val="287232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#4</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4.6.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Once the crawler comes back to the car, unlock the raillocks (Purple arrow in Figure 4.8), and move the car forward back to the unloading bay. Lock the left raillocks again, making the crawler unload the next rack.</a:t>
            </a:r>
            <a:r>
              <a:rPr lang="en-US" sz="2000" dirty="0">
                <a:latin typeface="Aptos" panose="020B0004020202020204" pitchFamily="34"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D80F188-85D4-0499-2FAB-03B6A44EC195}"/>
              </a:ext>
            </a:extLst>
          </p:cNvPr>
          <p:cNvGrpSpPr/>
          <p:nvPr/>
        </p:nvGrpSpPr>
        <p:grpSpPr>
          <a:xfrm>
            <a:off x="5421854" y="900263"/>
            <a:ext cx="5943600" cy="4827032"/>
            <a:chOff x="5421854" y="900263"/>
            <a:chExt cx="5943600" cy="4827032"/>
          </a:xfrm>
        </p:grpSpPr>
        <p:grpSp>
          <p:nvGrpSpPr>
            <p:cNvPr id="14" name="Group 13">
              <a:extLst>
                <a:ext uri="{FF2B5EF4-FFF2-40B4-BE49-F238E27FC236}">
                  <a16:creationId xmlns:a16="http://schemas.microsoft.com/office/drawing/2014/main" id="{682BC2A5-55BE-D453-B10E-C5FD9C3CAABB}"/>
                </a:ext>
              </a:extLst>
            </p:cNvPr>
            <p:cNvGrpSpPr/>
            <p:nvPr/>
          </p:nvGrpSpPr>
          <p:grpSpPr>
            <a:xfrm>
              <a:off x="5421854" y="900263"/>
              <a:ext cx="5943600" cy="4457700"/>
              <a:chOff x="0" y="0"/>
              <a:chExt cx="5943600" cy="4457700"/>
            </a:xfrm>
          </p:grpSpPr>
          <p:pic>
            <p:nvPicPr>
              <p:cNvPr id="15" name="Picture 14" descr="A close up of a switch&#10;&#10;Description automatically generated">
                <a:extLst>
                  <a:ext uri="{FF2B5EF4-FFF2-40B4-BE49-F238E27FC236}">
                    <a16:creationId xmlns:a16="http://schemas.microsoft.com/office/drawing/2014/main" id="{FCD0F231-AABF-04F2-8E6E-BA8E96A5B84B}"/>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16" name="Connector: Curved 15">
                <a:extLst>
                  <a:ext uri="{FF2B5EF4-FFF2-40B4-BE49-F238E27FC236}">
                    <a16:creationId xmlns:a16="http://schemas.microsoft.com/office/drawing/2014/main" id="{8C1584E9-5350-D4CB-A718-1BD4739A7FB1}"/>
                  </a:ext>
                </a:extLst>
              </p:cNvPr>
              <p:cNvCxnSpPr>
                <a:cxnSpLocks/>
              </p:cNvCxnSpPr>
              <p:nvPr/>
            </p:nvCxnSpPr>
            <p:spPr>
              <a:xfrm rot="16200000" flipV="1">
                <a:off x="3540870" y="1535430"/>
                <a:ext cx="405765" cy="98107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F472535-A06F-26AF-15E8-79FFAFC7A051}"/>
                </a:ext>
              </a:extLst>
            </p:cNvPr>
            <p:cNvSpPr txBox="1"/>
            <p:nvPr/>
          </p:nvSpPr>
          <p:spPr>
            <a:xfrm>
              <a:off x="8041065" y="5357963"/>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4.8</a:t>
              </a:r>
              <a:endParaRPr lang="en-US" dirty="0"/>
            </a:p>
          </p:txBody>
        </p:sp>
      </p:grpSp>
    </p:spTree>
    <p:extLst>
      <p:ext uri="{BB962C8B-B14F-4D97-AF65-F5344CB8AC3E}">
        <p14:creationId xmlns:p14="http://schemas.microsoft.com/office/powerpoint/2010/main" val="3637431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#4</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4.7.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Repeat 4.1-4.6 until the Loading and Unloading bay looks like Figure 4.9.</a:t>
            </a:r>
          </a:p>
          <a:p>
            <a:pPr marL="0" indent="0">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E1ED25AC-F08E-CDA9-6C57-67FB9690486D}"/>
              </a:ext>
            </a:extLst>
          </p:cNvPr>
          <p:cNvGrpSpPr/>
          <p:nvPr/>
        </p:nvGrpSpPr>
        <p:grpSpPr>
          <a:xfrm>
            <a:off x="5309754" y="758536"/>
            <a:ext cx="6624958" cy="3902241"/>
            <a:chOff x="5309754" y="758536"/>
            <a:chExt cx="6624958" cy="3902241"/>
          </a:xfrm>
        </p:grpSpPr>
        <p:sp>
          <p:nvSpPr>
            <p:cNvPr id="2" name="Rectangle 1">
              <a:extLst>
                <a:ext uri="{FF2B5EF4-FFF2-40B4-BE49-F238E27FC236}">
                  <a16:creationId xmlns:a16="http://schemas.microsoft.com/office/drawing/2014/main" id="{C198089B-8965-3FA9-6B17-9F6079506CA3}"/>
                </a:ext>
              </a:extLst>
            </p:cNvPr>
            <p:cNvSpPr/>
            <p:nvPr/>
          </p:nvSpPr>
          <p:spPr>
            <a:xfrm>
              <a:off x="10282557" y="2566556"/>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7B72691-F649-E2DD-5253-4898B89CE736}"/>
                </a:ext>
              </a:extLst>
            </p:cNvPr>
            <p:cNvSpPr txBox="1"/>
            <p:nvPr/>
          </p:nvSpPr>
          <p:spPr>
            <a:xfrm>
              <a:off x="7487802" y="429144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4.9</a:t>
              </a:r>
              <a:endParaRPr lang="en-US" dirty="0"/>
            </a:p>
          </p:txBody>
        </p:sp>
        <p:grpSp>
          <p:nvGrpSpPr>
            <p:cNvPr id="24" name="Group 23">
              <a:extLst>
                <a:ext uri="{FF2B5EF4-FFF2-40B4-BE49-F238E27FC236}">
                  <a16:creationId xmlns:a16="http://schemas.microsoft.com/office/drawing/2014/main" id="{1E38126C-786E-F702-3656-C1CBE942675B}"/>
                </a:ext>
              </a:extLst>
            </p:cNvPr>
            <p:cNvGrpSpPr/>
            <p:nvPr/>
          </p:nvGrpSpPr>
          <p:grpSpPr>
            <a:xfrm>
              <a:off x="5309754" y="758536"/>
              <a:ext cx="2641377" cy="1304059"/>
              <a:chOff x="5309754" y="758536"/>
              <a:chExt cx="2641377" cy="1304059"/>
            </a:xfrm>
          </p:grpSpPr>
          <p:grpSp>
            <p:nvGrpSpPr>
              <p:cNvPr id="3" name="Group 2">
                <a:extLst>
                  <a:ext uri="{FF2B5EF4-FFF2-40B4-BE49-F238E27FC236}">
                    <a16:creationId xmlns:a16="http://schemas.microsoft.com/office/drawing/2014/main" id="{51BE38FC-E327-672D-60A3-D704B9F51B7E}"/>
                  </a:ext>
                </a:extLst>
              </p:cNvPr>
              <p:cNvGrpSpPr/>
              <p:nvPr/>
            </p:nvGrpSpPr>
            <p:grpSpPr>
              <a:xfrm>
                <a:off x="5309754" y="758536"/>
                <a:ext cx="2641377" cy="1304059"/>
                <a:chOff x="5309754" y="758536"/>
                <a:chExt cx="2641377" cy="1304059"/>
              </a:xfrm>
            </p:grpSpPr>
            <p:grpSp>
              <p:nvGrpSpPr>
                <p:cNvPr id="6" name="Group 5">
                  <a:extLst>
                    <a:ext uri="{FF2B5EF4-FFF2-40B4-BE49-F238E27FC236}">
                      <a16:creationId xmlns:a16="http://schemas.microsoft.com/office/drawing/2014/main" id="{674A2E56-C6A8-BE60-89F4-C43E30AF99A5}"/>
                    </a:ext>
                  </a:extLst>
                </p:cNvPr>
                <p:cNvGrpSpPr/>
                <p:nvPr/>
              </p:nvGrpSpPr>
              <p:grpSpPr>
                <a:xfrm>
                  <a:off x="5309754" y="1304059"/>
                  <a:ext cx="2251364" cy="758536"/>
                  <a:chOff x="810491" y="1745673"/>
                  <a:chExt cx="2251364" cy="758536"/>
                </a:xfrm>
              </p:grpSpPr>
              <p:sp>
                <p:nvSpPr>
                  <p:cNvPr id="8" name="Rectangle 7">
                    <a:extLst>
                      <a:ext uri="{FF2B5EF4-FFF2-40B4-BE49-F238E27FC236}">
                        <a16:creationId xmlns:a16="http://schemas.microsoft.com/office/drawing/2014/main" id="{3AEFDD1B-2671-FD6F-1917-1F3D40840C73}"/>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E8FC861-E47D-729C-B121-E2A7175DC78A}"/>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80DEE25-CA89-1775-2CDA-175FEA82E651}"/>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13" name="TextBox 12">
                <a:extLst>
                  <a:ext uri="{FF2B5EF4-FFF2-40B4-BE49-F238E27FC236}">
                    <a16:creationId xmlns:a16="http://schemas.microsoft.com/office/drawing/2014/main" id="{E0174EAA-7DAE-D353-10F0-82A6AEEA526A}"/>
                  </a:ext>
                </a:extLst>
              </p:cNvPr>
              <p:cNvSpPr txBox="1"/>
              <p:nvPr/>
            </p:nvSpPr>
            <p:spPr>
              <a:xfrm>
                <a:off x="5333080" y="1421717"/>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14" name="TextBox 13">
                <a:extLst>
                  <a:ext uri="{FF2B5EF4-FFF2-40B4-BE49-F238E27FC236}">
                    <a16:creationId xmlns:a16="http://schemas.microsoft.com/office/drawing/2014/main" id="{A2848DB9-1D4E-DD69-3064-80DB4ADAC986}"/>
                  </a:ext>
                </a:extLst>
              </p:cNvPr>
              <p:cNvSpPr txBox="1"/>
              <p:nvPr/>
            </p:nvSpPr>
            <p:spPr>
              <a:xfrm>
                <a:off x="6533457" y="1421717"/>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grpSp>
        <p:grpSp>
          <p:nvGrpSpPr>
            <p:cNvPr id="23" name="Group 22">
              <a:extLst>
                <a:ext uri="{FF2B5EF4-FFF2-40B4-BE49-F238E27FC236}">
                  <a16:creationId xmlns:a16="http://schemas.microsoft.com/office/drawing/2014/main" id="{109B05E7-770D-EBA7-C898-CD13D5AFC7F1}"/>
                </a:ext>
              </a:extLst>
            </p:cNvPr>
            <p:cNvGrpSpPr/>
            <p:nvPr/>
          </p:nvGrpSpPr>
          <p:grpSpPr>
            <a:xfrm>
              <a:off x="5309754" y="2192483"/>
              <a:ext cx="3453246" cy="1174171"/>
              <a:chOff x="5309754" y="2192483"/>
              <a:chExt cx="3453246" cy="1174171"/>
            </a:xfrm>
          </p:grpSpPr>
          <p:grpSp>
            <p:nvGrpSpPr>
              <p:cNvPr id="10" name="Group 9">
                <a:extLst>
                  <a:ext uri="{FF2B5EF4-FFF2-40B4-BE49-F238E27FC236}">
                    <a16:creationId xmlns:a16="http://schemas.microsoft.com/office/drawing/2014/main" id="{637ADD66-D494-9740-7FC7-EC75B2A40BFF}"/>
                  </a:ext>
                </a:extLst>
              </p:cNvPr>
              <p:cNvGrpSpPr/>
              <p:nvPr/>
            </p:nvGrpSpPr>
            <p:grpSpPr>
              <a:xfrm>
                <a:off x="5309754" y="2192483"/>
                <a:ext cx="3453246" cy="1174171"/>
                <a:chOff x="5309754" y="2192483"/>
                <a:chExt cx="3453246" cy="1174171"/>
              </a:xfrm>
            </p:grpSpPr>
            <p:grpSp>
              <p:nvGrpSpPr>
                <p:cNvPr id="11" name="Group 10">
                  <a:extLst>
                    <a:ext uri="{FF2B5EF4-FFF2-40B4-BE49-F238E27FC236}">
                      <a16:creationId xmlns:a16="http://schemas.microsoft.com/office/drawing/2014/main" id="{B099495B-90AB-B371-C2C1-72C7365A7309}"/>
                    </a:ext>
                  </a:extLst>
                </p:cNvPr>
                <p:cNvGrpSpPr/>
                <p:nvPr/>
              </p:nvGrpSpPr>
              <p:grpSpPr>
                <a:xfrm>
                  <a:off x="5309754" y="2192483"/>
                  <a:ext cx="2403765" cy="1174171"/>
                  <a:chOff x="5309754" y="2192483"/>
                  <a:chExt cx="2403765" cy="1174171"/>
                </a:xfrm>
              </p:grpSpPr>
              <p:grpSp>
                <p:nvGrpSpPr>
                  <p:cNvPr id="18" name="Group 17">
                    <a:extLst>
                      <a:ext uri="{FF2B5EF4-FFF2-40B4-BE49-F238E27FC236}">
                        <a16:creationId xmlns:a16="http://schemas.microsoft.com/office/drawing/2014/main" id="{AE31E756-AAFF-D1E0-2003-F08E9305DB6D}"/>
                      </a:ext>
                    </a:extLst>
                  </p:cNvPr>
                  <p:cNvGrpSpPr/>
                  <p:nvPr/>
                </p:nvGrpSpPr>
                <p:grpSpPr>
                  <a:xfrm>
                    <a:off x="5309754" y="2192483"/>
                    <a:ext cx="2403765" cy="1174171"/>
                    <a:chOff x="5309754" y="2192483"/>
                    <a:chExt cx="2403765" cy="1174171"/>
                  </a:xfrm>
                </p:grpSpPr>
                <p:sp>
                  <p:nvSpPr>
                    <p:cNvPr id="20" name="Rectangle 19">
                      <a:extLst>
                        <a:ext uri="{FF2B5EF4-FFF2-40B4-BE49-F238E27FC236}">
                          <a16:creationId xmlns:a16="http://schemas.microsoft.com/office/drawing/2014/main" id="{EBCFE4FA-0037-354D-BFAA-0C961E246447}"/>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6B96F52-1798-9994-9C48-B2A9049968E9}"/>
                        </a:ext>
                      </a:extLst>
                    </p:cNvPr>
                    <p:cNvSpPr txBox="1"/>
                    <p:nvPr/>
                  </p:nvSpPr>
                  <p:spPr>
                    <a:xfrm>
                      <a:off x="6298977" y="2192483"/>
                      <a:ext cx="1414542" cy="374073"/>
                    </a:xfrm>
                    <a:prstGeom prst="rect">
                      <a:avLst/>
                    </a:prstGeom>
                    <a:solidFill>
                      <a:schemeClr val="bg1"/>
                    </a:solidFill>
                  </p:spPr>
                  <p:txBody>
                    <a:bodyPr wrap="square" rtlCol="0">
                      <a:spAutoFit/>
                    </a:bodyPr>
                    <a:lstStyle/>
                    <a:p>
                      <a:r>
                        <a:rPr lang="en-US" dirty="0"/>
                        <a:t>Loading Bay</a:t>
                      </a:r>
                    </a:p>
                  </p:txBody>
                </p:sp>
              </p:grpSp>
              <p:sp>
                <p:nvSpPr>
                  <p:cNvPr id="19" name="Rectangle 18">
                    <a:extLst>
                      <a:ext uri="{FF2B5EF4-FFF2-40B4-BE49-F238E27FC236}">
                        <a16:creationId xmlns:a16="http://schemas.microsoft.com/office/drawing/2014/main" id="{105D3DED-521D-EE89-443B-9FD81129352C}"/>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D37310-C2AA-1A8F-C566-A4E776D0C99F}"/>
                    </a:ext>
                  </a:extLst>
                </p:cNvPr>
                <p:cNvSpPr/>
                <p:nvPr/>
              </p:nvSpPr>
              <p:spPr>
                <a:xfrm>
                  <a:off x="7713518"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C5F1CDD7-565E-5AC4-ABFA-5693F89F6251}"/>
                  </a:ext>
                </a:extLst>
              </p:cNvPr>
              <p:cNvSpPr txBox="1"/>
              <p:nvPr/>
            </p:nvSpPr>
            <p:spPr>
              <a:xfrm>
                <a:off x="6588765" y="2725776"/>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sp>
            <p:nvSpPr>
              <p:cNvPr id="16" name="TextBox 15">
                <a:extLst>
                  <a:ext uri="{FF2B5EF4-FFF2-40B4-BE49-F238E27FC236}">
                    <a16:creationId xmlns:a16="http://schemas.microsoft.com/office/drawing/2014/main" id="{D6327ABA-3838-2638-EC07-0B8B53C4DDA7}"/>
                  </a:ext>
                </a:extLst>
              </p:cNvPr>
              <p:cNvSpPr txBox="1"/>
              <p:nvPr/>
            </p:nvSpPr>
            <p:spPr>
              <a:xfrm>
                <a:off x="7787182" y="2725776"/>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sp>
            <p:nvSpPr>
              <p:cNvPr id="17" name="TextBox 16">
                <a:extLst>
                  <a:ext uri="{FF2B5EF4-FFF2-40B4-BE49-F238E27FC236}">
                    <a16:creationId xmlns:a16="http://schemas.microsoft.com/office/drawing/2014/main" id="{A708A809-7FC3-0EB6-7495-ED9273EB9FEC}"/>
                  </a:ext>
                </a:extLst>
              </p:cNvPr>
              <p:cNvSpPr txBox="1"/>
              <p:nvPr/>
            </p:nvSpPr>
            <p:spPr>
              <a:xfrm>
                <a:off x="5387706" y="2727523"/>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grpSp>
      </p:grpSp>
    </p:spTree>
    <p:extLst>
      <p:ext uri="{BB962C8B-B14F-4D97-AF65-F5344CB8AC3E}">
        <p14:creationId xmlns:p14="http://schemas.microsoft.com/office/powerpoint/2010/main" val="365606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#4</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4.8. </a:t>
            </a:r>
            <a:r>
              <a:rPr lang="en-US" sz="2000" kern="100" dirty="0">
                <a:latin typeface="Aptos" panose="020B0004020202020204" pitchFamily="34" charset="0"/>
                <a:ea typeface="Aptos" panose="020B0004020202020204" pitchFamily="34" charset="0"/>
                <a:cs typeface="Times New Roman" panose="02020603050405020304" pitchFamily="18" charset="0"/>
              </a:rPr>
              <a:t>Move the car forward once more collecting the rack with the mixed product. Lock the left raillocks.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F4D1A33D-67D7-8CB6-4FAA-6477F71F7F96}"/>
              </a:ext>
            </a:extLst>
          </p:cNvPr>
          <p:cNvGrpSpPr/>
          <p:nvPr/>
        </p:nvGrpSpPr>
        <p:grpSpPr>
          <a:xfrm>
            <a:off x="5364599" y="635973"/>
            <a:ext cx="6616304" cy="3511062"/>
            <a:chOff x="5364599" y="635973"/>
            <a:chExt cx="6616304" cy="3511062"/>
          </a:xfrm>
        </p:grpSpPr>
        <p:sp>
          <p:nvSpPr>
            <p:cNvPr id="9" name="Rectangle 8">
              <a:extLst>
                <a:ext uri="{FF2B5EF4-FFF2-40B4-BE49-F238E27FC236}">
                  <a16:creationId xmlns:a16="http://schemas.microsoft.com/office/drawing/2014/main" id="{3ADA2A6D-6332-531A-BE8E-5DB5586D1CF4}"/>
                </a:ext>
              </a:extLst>
            </p:cNvPr>
            <p:cNvSpPr/>
            <p:nvPr/>
          </p:nvSpPr>
          <p:spPr>
            <a:xfrm>
              <a:off x="10328748" y="1181496"/>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DC231F8-7DFF-C3A3-5AE9-50053D02A54B}"/>
                </a:ext>
              </a:extLst>
            </p:cNvPr>
            <p:cNvGrpSpPr/>
            <p:nvPr/>
          </p:nvGrpSpPr>
          <p:grpSpPr>
            <a:xfrm>
              <a:off x="5364599" y="635973"/>
              <a:ext cx="2641377" cy="1304059"/>
              <a:chOff x="5364599" y="635973"/>
              <a:chExt cx="2641377" cy="1304059"/>
            </a:xfrm>
          </p:grpSpPr>
          <p:grpSp>
            <p:nvGrpSpPr>
              <p:cNvPr id="10" name="Group 9">
                <a:extLst>
                  <a:ext uri="{FF2B5EF4-FFF2-40B4-BE49-F238E27FC236}">
                    <a16:creationId xmlns:a16="http://schemas.microsoft.com/office/drawing/2014/main" id="{1FC99345-B80E-238A-38E0-34EFB0E19B4D}"/>
                  </a:ext>
                </a:extLst>
              </p:cNvPr>
              <p:cNvGrpSpPr/>
              <p:nvPr/>
            </p:nvGrpSpPr>
            <p:grpSpPr>
              <a:xfrm>
                <a:off x="5364599" y="635973"/>
                <a:ext cx="2641377" cy="1304059"/>
                <a:chOff x="5309754" y="758536"/>
                <a:chExt cx="2641377" cy="1304059"/>
              </a:xfrm>
            </p:grpSpPr>
            <p:grpSp>
              <p:nvGrpSpPr>
                <p:cNvPr id="11" name="Group 10">
                  <a:extLst>
                    <a:ext uri="{FF2B5EF4-FFF2-40B4-BE49-F238E27FC236}">
                      <a16:creationId xmlns:a16="http://schemas.microsoft.com/office/drawing/2014/main" id="{B5CCA795-C5AA-4391-F13F-C23619B8283C}"/>
                    </a:ext>
                  </a:extLst>
                </p:cNvPr>
                <p:cNvGrpSpPr/>
                <p:nvPr/>
              </p:nvGrpSpPr>
              <p:grpSpPr>
                <a:xfrm>
                  <a:off x="5309754" y="1304059"/>
                  <a:ext cx="2251364" cy="758536"/>
                  <a:chOff x="810491" y="1745673"/>
                  <a:chExt cx="2251364" cy="758536"/>
                </a:xfrm>
              </p:grpSpPr>
              <p:sp>
                <p:nvSpPr>
                  <p:cNvPr id="13" name="Rectangle 12">
                    <a:extLst>
                      <a:ext uri="{FF2B5EF4-FFF2-40B4-BE49-F238E27FC236}">
                        <a16:creationId xmlns:a16="http://schemas.microsoft.com/office/drawing/2014/main" id="{8BEBF306-4D00-7E07-7BD4-BC3CA48DF4F1}"/>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252B2C-5EAE-936F-F845-09B5B001B7F0}"/>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14EB7364-EB05-275C-D775-C304BB54B8C6}"/>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2" name="TextBox 1">
                <a:extLst>
                  <a:ext uri="{FF2B5EF4-FFF2-40B4-BE49-F238E27FC236}">
                    <a16:creationId xmlns:a16="http://schemas.microsoft.com/office/drawing/2014/main" id="{49C03AE7-61D7-A4A7-EB35-526C962CDA25}"/>
                  </a:ext>
                </a:extLst>
              </p:cNvPr>
              <p:cNvSpPr txBox="1"/>
              <p:nvPr/>
            </p:nvSpPr>
            <p:spPr>
              <a:xfrm>
                <a:off x="5400278" y="1304236"/>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3" name="TextBox 2">
                <a:extLst>
                  <a:ext uri="{FF2B5EF4-FFF2-40B4-BE49-F238E27FC236}">
                    <a16:creationId xmlns:a16="http://schemas.microsoft.com/office/drawing/2014/main" id="{72F4108D-4BFC-FB11-59A9-5FEAC2BAD0AD}"/>
                  </a:ext>
                </a:extLst>
              </p:cNvPr>
              <p:cNvSpPr txBox="1"/>
              <p:nvPr/>
            </p:nvSpPr>
            <p:spPr>
              <a:xfrm>
                <a:off x="6600655" y="1304236"/>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grpSp>
        <p:grpSp>
          <p:nvGrpSpPr>
            <p:cNvPr id="23" name="Group 22">
              <a:extLst>
                <a:ext uri="{FF2B5EF4-FFF2-40B4-BE49-F238E27FC236}">
                  <a16:creationId xmlns:a16="http://schemas.microsoft.com/office/drawing/2014/main" id="{030248CE-2220-8D12-9AE3-8D9252E1622A}"/>
                </a:ext>
              </a:extLst>
            </p:cNvPr>
            <p:cNvGrpSpPr/>
            <p:nvPr/>
          </p:nvGrpSpPr>
          <p:grpSpPr>
            <a:xfrm>
              <a:off x="5364599" y="2069920"/>
              <a:ext cx="3526562" cy="2077115"/>
              <a:chOff x="5364599" y="2069920"/>
              <a:chExt cx="3526562" cy="2077115"/>
            </a:xfrm>
          </p:grpSpPr>
          <p:grpSp>
            <p:nvGrpSpPr>
              <p:cNvPr id="15" name="Group 14">
                <a:extLst>
                  <a:ext uri="{FF2B5EF4-FFF2-40B4-BE49-F238E27FC236}">
                    <a16:creationId xmlns:a16="http://schemas.microsoft.com/office/drawing/2014/main" id="{060C2E2D-36EE-0D7E-BB43-A3D88C47CDCF}"/>
                  </a:ext>
                </a:extLst>
              </p:cNvPr>
              <p:cNvGrpSpPr/>
              <p:nvPr/>
            </p:nvGrpSpPr>
            <p:grpSpPr>
              <a:xfrm>
                <a:off x="5364599" y="2069920"/>
                <a:ext cx="3453246" cy="1174171"/>
                <a:chOff x="5309754" y="2192483"/>
                <a:chExt cx="3453246" cy="1174171"/>
              </a:xfrm>
            </p:grpSpPr>
            <p:grpSp>
              <p:nvGrpSpPr>
                <p:cNvPr id="16" name="Group 15">
                  <a:extLst>
                    <a:ext uri="{FF2B5EF4-FFF2-40B4-BE49-F238E27FC236}">
                      <a16:creationId xmlns:a16="http://schemas.microsoft.com/office/drawing/2014/main" id="{78B786A6-80F1-6EA9-5995-52B43C5F8FA4}"/>
                    </a:ext>
                  </a:extLst>
                </p:cNvPr>
                <p:cNvGrpSpPr/>
                <p:nvPr/>
              </p:nvGrpSpPr>
              <p:grpSpPr>
                <a:xfrm>
                  <a:off x="5309754" y="2192483"/>
                  <a:ext cx="2641377" cy="1174171"/>
                  <a:chOff x="5309754" y="2192483"/>
                  <a:chExt cx="2641377" cy="1174171"/>
                </a:xfrm>
              </p:grpSpPr>
              <p:grpSp>
                <p:nvGrpSpPr>
                  <p:cNvPr id="18" name="Group 17">
                    <a:extLst>
                      <a:ext uri="{FF2B5EF4-FFF2-40B4-BE49-F238E27FC236}">
                        <a16:creationId xmlns:a16="http://schemas.microsoft.com/office/drawing/2014/main" id="{4A022F2D-F815-385B-C7F9-0F5CC274B95E}"/>
                      </a:ext>
                    </a:extLst>
                  </p:cNvPr>
                  <p:cNvGrpSpPr/>
                  <p:nvPr/>
                </p:nvGrpSpPr>
                <p:grpSpPr>
                  <a:xfrm>
                    <a:off x="5309754" y="2192483"/>
                    <a:ext cx="2641377" cy="1174171"/>
                    <a:chOff x="5309754" y="2192483"/>
                    <a:chExt cx="2641377" cy="1174171"/>
                  </a:xfrm>
                </p:grpSpPr>
                <p:sp>
                  <p:nvSpPr>
                    <p:cNvPr id="20" name="Rectangle 19">
                      <a:extLst>
                        <a:ext uri="{FF2B5EF4-FFF2-40B4-BE49-F238E27FC236}">
                          <a16:creationId xmlns:a16="http://schemas.microsoft.com/office/drawing/2014/main" id="{9EDD05D6-1C5C-BAF3-BA58-D21896B768F7}"/>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8399DCA-E89F-EBB0-3C34-E227F7891596}"/>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19" name="Rectangle 18">
                    <a:extLst>
                      <a:ext uri="{FF2B5EF4-FFF2-40B4-BE49-F238E27FC236}">
                        <a16:creationId xmlns:a16="http://schemas.microsoft.com/office/drawing/2014/main" id="{3420A859-3A25-9032-0A9F-05DC43B9C848}"/>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0DCD0399-7CEF-4A57-51B3-F8A771F6FA5A}"/>
                    </a:ext>
                  </a:extLst>
                </p:cNvPr>
                <p:cNvSpPr/>
                <p:nvPr/>
              </p:nvSpPr>
              <p:spPr>
                <a:xfrm>
                  <a:off x="7713518"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9BC60AEE-3042-00D4-19F8-84DB05FE3028}"/>
                  </a:ext>
                </a:extLst>
              </p:cNvPr>
              <p:cNvSpPr txBox="1"/>
              <p:nvPr/>
            </p:nvSpPr>
            <p:spPr>
              <a:xfrm>
                <a:off x="7615963" y="3777703"/>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4.10</a:t>
                </a:r>
                <a:endParaRPr lang="en-US" dirty="0"/>
              </a:p>
            </p:txBody>
          </p:sp>
          <p:sp>
            <p:nvSpPr>
              <p:cNvPr id="6" name="TextBox 5">
                <a:extLst>
                  <a:ext uri="{FF2B5EF4-FFF2-40B4-BE49-F238E27FC236}">
                    <a16:creationId xmlns:a16="http://schemas.microsoft.com/office/drawing/2014/main" id="{9720CBB2-6C03-2D22-70BD-91D6FDF38424}"/>
                  </a:ext>
                </a:extLst>
              </p:cNvPr>
              <p:cNvSpPr txBox="1"/>
              <p:nvPr/>
            </p:nvSpPr>
            <p:spPr>
              <a:xfrm>
                <a:off x="6655963" y="2608295"/>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sp>
            <p:nvSpPr>
              <p:cNvPr id="7" name="TextBox 6">
                <a:extLst>
                  <a:ext uri="{FF2B5EF4-FFF2-40B4-BE49-F238E27FC236}">
                    <a16:creationId xmlns:a16="http://schemas.microsoft.com/office/drawing/2014/main" id="{C0923300-701B-D1BE-DAB6-39D5CA591A5B}"/>
                  </a:ext>
                </a:extLst>
              </p:cNvPr>
              <p:cNvSpPr txBox="1"/>
              <p:nvPr/>
            </p:nvSpPr>
            <p:spPr>
              <a:xfrm>
                <a:off x="7854380" y="2608295"/>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sp>
            <p:nvSpPr>
              <p:cNvPr id="8" name="TextBox 7">
                <a:extLst>
                  <a:ext uri="{FF2B5EF4-FFF2-40B4-BE49-F238E27FC236}">
                    <a16:creationId xmlns:a16="http://schemas.microsoft.com/office/drawing/2014/main" id="{F7F67E11-2C29-C546-154B-EDF4F1E89721}"/>
                  </a:ext>
                </a:extLst>
              </p:cNvPr>
              <p:cNvSpPr txBox="1"/>
              <p:nvPr/>
            </p:nvSpPr>
            <p:spPr>
              <a:xfrm>
                <a:off x="5454904" y="2610042"/>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grpSp>
      </p:grpSp>
    </p:spTree>
    <p:extLst>
      <p:ext uri="{BB962C8B-B14F-4D97-AF65-F5344CB8AC3E}">
        <p14:creationId xmlns:p14="http://schemas.microsoft.com/office/powerpoint/2010/main" val="636388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784193"/>
            <a:ext cx="3888528" cy="1969513"/>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4.9.  While the crawler is dropping off the final rack, go to the “Program Car” page (Red circle in Figure 4.11).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C9170771-90C0-FE26-2790-C202A2155418}"/>
              </a:ext>
            </a:extLst>
          </p:cNvPr>
          <p:cNvGrpSpPr/>
          <p:nvPr/>
        </p:nvGrpSpPr>
        <p:grpSpPr>
          <a:xfrm>
            <a:off x="5312651" y="1232364"/>
            <a:ext cx="6137967" cy="4762603"/>
            <a:chOff x="5312651" y="1232364"/>
            <a:chExt cx="6137967" cy="4762603"/>
          </a:xfrm>
        </p:grpSpPr>
        <p:pic>
          <p:nvPicPr>
            <p:cNvPr id="3" name="Picture 2" descr="A screenshot of a computer&#10;&#10;Description automatically generated">
              <a:extLst>
                <a:ext uri="{FF2B5EF4-FFF2-40B4-BE49-F238E27FC236}">
                  <a16:creationId xmlns:a16="http://schemas.microsoft.com/office/drawing/2014/main" id="{CECD83C5-7736-AB37-F042-9F4C25CDF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651" y="1232364"/>
              <a:ext cx="6137967" cy="4393271"/>
            </a:xfrm>
            <a:prstGeom prst="rect">
              <a:avLst/>
            </a:prstGeom>
          </p:spPr>
        </p:pic>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4.11</a:t>
              </a:r>
              <a:endParaRPr lang="en-US" dirty="0"/>
            </a:p>
          </p:txBody>
        </p:sp>
        <p:sp>
          <p:nvSpPr>
            <p:cNvPr id="9" name="Oval 8">
              <a:extLst>
                <a:ext uri="{FF2B5EF4-FFF2-40B4-BE49-F238E27FC236}">
                  <a16:creationId xmlns:a16="http://schemas.microsoft.com/office/drawing/2014/main" id="{37706244-2A51-40B2-8D67-19B3B40FB566}"/>
                </a:ext>
              </a:extLst>
            </p:cNvPr>
            <p:cNvSpPr/>
            <p:nvPr/>
          </p:nvSpPr>
          <p:spPr>
            <a:xfrm>
              <a:off x="5743890" y="5109497"/>
              <a:ext cx="677931" cy="60241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35250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#3</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275132"/>
            <a:ext cx="3888528" cy="5513293"/>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4.10. Press on the blue box to the right of the “Location” label until the box says, “Car at Loader” (Yellow circle in Figure 4.12).</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6D29EACF-9D91-275A-7D27-B10D9AC147FC}"/>
              </a:ext>
            </a:extLst>
          </p:cNvPr>
          <p:cNvGrpSpPr/>
          <p:nvPr/>
        </p:nvGrpSpPr>
        <p:grpSpPr>
          <a:xfrm>
            <a:off x="5385618" y="751652"/>
            <a:ext cx="6094421" cy="5243315"/>
            <a:chOff x="5385618" y="751652"/>
            <a:chExt cx="6094421" cy="5243315"/>
          </a:xfrm>
        </p:grpSpPr>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4.12</a:t>
              </a:r>
              <a:endParaRPr lang="en-US" dirty="0"/>
            </a:p>
          </p:txBody>
        </p:sp>
        <p:pic>
          <p:nvPicPr>
            <p:cNvPr id="6" name="Picture 5" descr="A screen shot of a computer&#10;&#10;Description automatically generated">
              <a:extLst>
                <a:ext uri="{FF2B5EF4-FFF2-40B4-BE49-F238E27FC236}">
                  <a16:creationId xmlns:a16="http://schemas.microsoft.com/office/drawing/2014/main" id="{532E0357-A6E5-256C-A4CD-65C46634A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618" y="751652"/>
              <a:ext cx="6094421" cy="4873983"/>
            </a:xfrm>
            <a:prstGeom prst="rect">
              <a:avLst/>
            </a:prstGeom>
          </p:spPr>
        </p:pic>
        <p:sp>
          <p:nvSpPr>
            <p:cNvPr id="7" name="Oval 6">
              <a:extLst>
                <a:ext uri="{FF2B5EF4-FFF2-40B4-BE49-F238E27FC236}">
                  <a16:creationId xmlns:a16="http://schemas.microsoft.com/office/drawing/2014/main" id="{AC223966-6715-649E-2FD3-4519860B9B0B}"/>
                </a:ext>
              </a:extLst>
            </p:cNvPr>
            <p:cNvSpPr/>
            <p:nvPr/>
          </p:nvSpPr>
          <p:spPr>
            <a:xfrm>
              <a:off x="6821214" y="1275132"/>
              <a:ext cx="3962400" cy="606220"/>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4836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037128" y="1850776"/>
            <a:ext cx="3888528" cy="3156448"/>
          </a:xfrm>
        </p:spPr>
        <p:txBody>
          <a:bodyPr>
            <a:normAutofit/>
          </a:bodyPr>
          <a:lstStyle/>
          <a:p>
            <a:pPr marL="0" indent="0">
              <a:lnSpc>
                <a:spcPct val="114000"/>
              </a:lnSpc>
              <a:buNone/>
            </a:pPr>
            <a:r>
              <a:rPr lang="en-US" sz="2000" dirty="0"/>
              <a:t>4.  Go to the bay with the mixed products and assess how many racks have the unloading product. Keep in mind that there may be a rack that has both loading and unloading product. This needs to be taken into consideration.   </a:t>
            </a:r>
          </a:p>
        </p:txBody>
      </p:sp>
    </p:spTree>
    <p:extLst>
      <p:ext uri="{BB962C8B-B14F-4D97-AF65-F5344CB8AC3E}">
        <p14:creationId xmlns:p14="http://schemas.microsoft.com/office/powerpoint/2010/main" val="2595567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#4</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305878"/>
            <a:ext cx="3888528" cy="4244009"/>
          </a:xfrm>
        </p:spPr>
        <p:txBody>
          <a:bodyPr>
            <a:normAutofit/>
          </a:bodyPr>
          <a:lstStyle/>
          <a:p>
            <a:pPr marL="0" indent="0">
              <a:lnSpc>
                <a:spcPct val="115000"/>
              </a:lnSpc>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4.11.  </a:t>
            </a:r>
            <a:r>
              <a:rPr lang="en-US" sz="2000" kern="100" dirty="0">
                <a:latin typeface="Aptos" panose="020B0004020202020204" pitchFamily="34" charset="0"/>
                <a:ea typeface="Aptos" panose="020B0004020202020204" pitchFamily="34" charset="0"/>
                <a:cs typeface="Times New Roman" panose="02020603050405020304" pitchFamily="18" charset="0"/>
              </a:rPr>
              <a:t>Flip the Control switch back to the “Auto” position. Hit the “Pump Auto Start” button (Purple circle in Figure 4.13).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66F6D40-7172-559D-AD0A-56C376FDA17B}"/>
              </a:ext>
            </a:extLst>
          </p:cNvPr>
          <p:cNvGrpSpPr/>
          <p:nvPr/>
        </p:nvGrpSpPr>
        <p:grpSpPr>
          <a:xfrm>
            <a:off x="5223641" y="900262"/>
            <a:ext cx="6324600" cy="5197207"/>
            <a:chOff x="5223641" y="900262"/>
            <a:chExt cx="6324600" cy="5197207"/>
          </a:xfrm>
        </p:grpSpPr>
        <p:grpSp>
          <p:nvGrpSpPr>
            <p:cNvPr id="3" name="Group 2">
              <a:extLst>
                <a:ext uri="{FF2B5EF4-FFF2-40B4-BE49-F238E27FC236}">
                  <a16:creationId xmlns:a16="http://schemas.microsoft.com/office/drawing/2014/main" id="{094A7368-A350-2590-BD67-A6EC8A4EF896}"/>
                </a:ext>
              </a:extLst>
            </p:cNvPr>
            <p:cNvGrpSpPr/>
            <p:nvPr/>
          </p:nvGrpSpPr>
          <p:grpSpPr>
            <a:xfrm>
              <a:off x="5223641" y="900262"/>
              <a:ext cx="6324600" cy="4827875"/>
              <a:chOff x="0" y="0"/>
              <a:chExt cx="5943600" cy="4457700"/>
            </a:xfrm>
          </p:grpSpPr>
          <p:pic>
            <p:nvPicPr>
              <p:cNvPr id="6" name="Picture 5" descr="A close up of a switch&#10;&#10;Description automatically generated">
                <a:extLst>
                  <a:ext uri="{FF2B5EF4-FFF2-40B4-BE49-F238E27FC236}">
                    <a16:creationId xmlns:a16="http://schemas.microsoft.com/office/drawing/2014/main" id="{7DF2F00C-01AB-8136-001C-E8047784254D}"/>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sp>
            <p:nvSpPr>
              <p:cNvPr id="7" name="Oval 6">
                <a:extLst>
                  <a:ext uri="{FF2B5EF4-FFF2-40B4-BE49-F238E27FC236}">
                    <a16:creationId xmlns:a16="http://schemas.microsoft.com/office/drawing/2014/main" id="{0BB1052C-52B5-520E-3366-A96DD88937EF}"/>
                  </a:ext>
                </a:extLst>
              </p:cNvPr>
              <p:cNvSpPr/>
              <p:nvPr/>
            </p:nvSpPr>
            <p:spPr>
              <a:xfrm>
                <a:off x="2270760" y="274320"/>
                <a:ext cx="1539240" cy="1668780"/>
              </a:xfrm>
              <a:prstGeom prst="ellipse">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 name="TextBox 7">
              <a:extLst>
                <a:ext uri="{FF2B5EF4-FFF2-40B4-BE49-F238E27FC236}">
                  <a16:creationId xmlns:a16="http://schemas.microsoft.com/office/drawing/2014/main" id="{C386BFB9-430E-BFF8-AA69-82EF289C91B6}"/>
                </a:ext>
              </a:extLst>
            </p:cNvPr>
            <p:cNvSpPr txBox="1"/>
            <p:nvPr/>
          </p:nvSpPr>
          <p:spPr>
            <a:xfrm>
              <a:off x="7748342" y="5728137"/>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4.13</a:t>
              </a:r>
              <a:endParaRPr lang="en-US" dirty="0"/>
            </a:p>
          </p:txBody>
        </p:sp>
      </p:grpSp>
    </p:spTree>
    <p:extLst>
      <p:ext uri="{BB962C8B-B14F-4D97-AF65-F5344CB8AC3E}">
        <p14:creationId xmlns:p14="http://schemas.microsoft.com/office/powerpoint/2010/main" val="1317959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6D41CE-76A3-070D-B989-515DB646B705}"/>
              </a:ext>
            </a:extLst>
          </p:cNvPr>
          <p:cNvSpPr>
            <a:spLocks noGrp="1"/>
          </p:cNvSpPr>
          <p:nvPr>
            <p:ph type="title"/>
          </p:nvPr>
        </p:nvSpPr>
        <p:spPr>
          <a:xfrm>
            <a:off x="838200" y="643467"/>
            <a:ext cx="4164105"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3D0DD78E-535D-B2F4-A757-B2D9C78E1DD1}"/>
              </a:ext>
            </a:extLst>
          </p:cNvPr>
          <p:cNvSpPr>
            <a:spLocks noGrp="1"/>
          </p:cNvSpPr>
          <p:nvPr>
            <p:ph idx="1"/>
          </p:nvPr>
        </p:nvSpPr>
        <p:spPr>
          <a:xfrm>
            <a:off x="440261" y="2062595"/>
            <a:ext cx="3711833" cy="4401267"/>
          </a:xfrm>
        </p:spPr>
        <p:txBody>
          <a:bodyPr>
            <a:normAutofit/>
          </a:bodyPr>
          <a:lstStyle/>
          <a:p>
            <a:pPr marL="914400" lvl="2" indent="0">
              <a:lnSpc>
                <a:spcPct val="114000"/>
              </a:lnSpc>
              <a:spcBef>
                <a:spcPts val="0"/>
              </a:spcBef>
              <a:spcAft>
                <a:spcPts val="600"/>
              </a:spcAft>
              <a:buNone/>
            </a:pPr>
            <a:r>
              <a:rPr lang="en-US" dirty="0">
                <a:effectLst/>
                <a:latin typeface="Aptos" panose="020B0004020202020204" pitchFamily="34" charset="0"/>
                <a:ea typeface="Aptos" panose="020B0004020202020204" pitchFamily="34" charset="0"/>
                <a:cs typeface="Times New Roman" panose="02020603050405020304" pitchFamily="18" charset="0"/>
              </a:rPr>
              <a:t>5.1. </a:t>
            </a:r>
            <a:r>
              <a:rPr lang="en-US" sz="2000" kern="100" dirty="0">
                <a:latin typeface="Aptos" panose="020B0004020202020204" pitchFamily="34" charset="0"/>
                <a:ea typeface="Aptos" panose="020B0004020202020204" pitchFamily="34" charset="0"/>
                <a:cs typeface="Times New Roman" panose="02020603050405020304" pitchFamily="18" charset="0"/>
              </a:rPr>
              <a:t>Wait until the crawler has loaded its first rack onto the new loading bay and has just retrieved its unloading rack. Flip the car control switch to the “Hand” position (Green circle in Figure 5.2).</a:t>
            </a:r>
          </a:p>
          <a:p>
            <a:pPr marL="914400" marR="0" lvl="2" indent="0">
              <a:spcBef>
                <a:spcPts val="0"/>
              </a:spcBef>
              <a:spcAft>
                <a:spcPts val="600"/>
              </a:spcAft>
              <a:buNone/>
            </a:pPr>
            <a:r>
              <a:rPr lang="en-US" dirty="0">
                <a:effectLst/>
                <a:latin typeface="Aptos" panose="020B0004020202020204" pitchFamily="34" charset="0"/>
                <a:ea typeface="Aptos" panose="020B0004020202020204" pitchFamily="34" charset="0"/>
                <a:cs typeface="Times New Roman" panose="02020603050405020304" pitchFamily="18" charset="0"/>
              </a:rPr>
              <a:t>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8" name="Group 27">
            <a:extLst>
              <a:ext uri="{FF2B5EF4-FFF2-40B4-BE49-F238E27FC236}">
                <a16:creationId xmlns:a16="http://schemas.microsoft.com/office/drawing/2014/main" id="{9A601778-C173-9A69-B34D-E53422C7E87B}"/>
              </a:ext>
            </a:extLst>
          </p:cNvPr>
          <p:cNvGrpSpPr/>
          <p:nvPr/>
        </p:nvGrpSpPr>
        <p:grpSpPr>
          <a:xfrm>
            <a:off x="5309754" y="3631171"/>
            <a:ext cx="5635920" cy="2935432"/>
            <a:chOff x="5309754" y="3631171"/>
            <a:chExt cx="5635920" cy="2935432"/>
          </a:xfrm>
        </p:grpSpPr>
        <p:pic>
          <p:nvPicPr>
            <p:cNvPr id="3" name="Picture 2" descr="A close up of a switch&#10;&#10;Description automatically generated">
              <a:extLst>
                <a:ext uri="{FF2B5EF4-FFF2-40B4-BE49-F238E27FC236}">
                  <a16:creationId xmlns:a16="http://schemas.microsoft.com/office/drawing/2014/main" id="{B8CC54E9-7772-5881-1863-BF22D659049E}"/>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309754" y="3631171"/>
              <a:ext cx="3913909" cy="2935432"/>
            </a:xfrm>
            <a:prstGeom prst="rect">
              <a:avLst/>
            </a:prstGeom>
            <a:noFill/>
            <a:ln>
              <a:noFill/>
            </a:ln>
          </p:spPr>
        </p:pic>
        <p:sp>
          <p:nvSpPr>
            <p:cNvPr id="15" name="Oval 14">
              <a:extLst>
                <a:ext uri="{FF2B5EF4-FFF2-40B4-BE49-F238E27FC236}">
                  <a16:creationId xmlns:a16="http://schemas.microsoft.com/office/drawing/2014/main" id="{20D541F4-3ED0-65EF-28CE-3EAEB296D5CA}"/>
                </a:ext>
              </a:extLst>
            </p:cNvPr>
            <p:cNvSpPr/>
            <p:nvPr/>
          </p:nvSpPr>
          <p:spPr>
            <a:xfrm>
              <a:off x="6403162" y="4067762"/>
              <a:ext cx="1049482" cy="1031125"/>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Box 17">
              <a:extLst>
                <a:ext uri="{FF2B5EF4-FFF2-40B4-BE49-F238E27FC236}">
                  <a16:creationId xmlns:a16="http://schemas.microsoft.com/office/drawing/2014/main" id="{BE2476EE-B19B-A1ED-9620-11E4FFBE881C}"/>
                </a:ext>
              </a:extLst>
            </p:cNvPr>
            <p:cNvSpPr txBox="1"/>
            <p:nvPr/>
          </p:nvSpPr>
          <p:spPr>
            <a:xfrm>
              <a:off x="9670476" y="5136536"/>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5.2</a:t>
              </a:r>
              <a:endParaRPr lang="en-US" dirty="0"/>
            </a:p>
          </p:txBody>
        </p:sp>
      </p:grpSp>
      <p:grpSp>
        <p:nvGrpSpPr>
          <p:cNvPr id="27" name="Group 26">
            <a:extLst>
              <a:ext uri="{FF2B5EF4-FFF2-40B4-BE49-F238E27FC236}">
                <a16:creationId xmlns:a16="http://schemas.microsoft.com/office/drawing/2014/main" id="{9334426B-4229-30D4-518E-47B29C33391F}"/>
              </a:ext>
            </a:extLst>
          </p:cNvPr>
          <p:cNvGrpSpPr/>
          <p:nvPr/>
        </p:nvGrpSpPr>
        <p:grpSpPr>
          <a:xfrm>
            <a:off x="3895109" y="758536"/>
            <a:ext cx="8065121" cy="2608118"/>
            <a:chOff x="3895109" y="758536"/>
            <a:chExt cx="8065121" cy="2608118"/>
          </a:xfrm>
        </p:grpSpPr>
        <p:sp>
          <p:nvSpPr>
            <p:cNvPr id="6" name="Rectangle 5">
              <a:extLst>
                <a:ext uri="{FF2B5EF4-FFF2-40B4-BE49-F238E27FC236}">
                  <a16:creationId xmlns:a16="http://schemas.microsoft.com/office/drawing/2014/main" id="{70300C4A-58A8-329C-3549-44044D1935C6}"/>
                </a:ext>
              </a:extLst>
            </p:cNvPr>
            <p:cNvSpPr/>
            <p:nvPr/>
          </p:nvSpPr>
          <p:spPr>
            <a:xfrm>
              <a:off x="10308075" y="1304059"/>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81E3746-1819-5718-1172-F13C15BDD4A9}"/>
                </a:ext>
              </a:extLst>
            </p:cNvPr>
            <p:cNvGrpSpPr/>
            <p:nvPr/>
          </p:nvGrpSpPr>
          <p:grpSpPr>
            <a:xfrm>
              <a:off x="5309754" y="2192483"/>
              <a:ext cx="2641377" cy="1174171"/>
              <a:chOff x="5309754" y="2192483"/>
              <a:chExt cx="2641377" cy="1174171"/>
            </a:xfrm>
          </p:grpSpPr>
          <p:sp>
            <p:nvSpPr>
              <p:cNvPr id="16" name="Rectangle 15">
                <a:extLst>
                  <a:ext uri="{FF2B5EF4-FFF2-40B4-BE49-F238E27FC236}">
                    <a16:creationId xmlns:a16="http://schemas.microsoft.com/office/drawing/2014/main" id="{8F24F7E7-78EB-8BBE-5BDB-9A4070139550}"/>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BC01BBC-E092-3901-9D14-F763CF55BA14}"/>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22" name="TextBox 21">
              <a:extLst>
                <a:ext uri="{FF2B5EF4-FFF2-40B4-BE49-F238E27FC236}">
                  <a16:creationId xmlns:a16="http://schemas.microsoft.com/office/drawing/2014/main" id="{8CBA67B3-2C56-808E-9CB0-17F9770FA492}"/>
                </a:ext>
              </a:extLst>
            </p:cNvPr>
            <p:cNvSpPr txBox="1"/>
            <p:nvPr/>
          </p:nvSpPr>
          <p:spPr>
            <a:xfrm>
              <a:off x="5395792" y="2714956"/>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grpSp>
          <p:nvGrpSpPr>
            <p:cNvPr id="26" name="Group 25">
              <a:extLst>
                <a:ext uri="{FF2B5EF4-FFF2-40B4-BE49-F238E27FC236}">
                  <a16:creationId xmlns:a16="http://schemas.microsoft.com/office/drawing/2014/main" id="{1C8BB7C9-4090-FD55-7EFF-0C3E94DE7193}"/>
                </a:ext>
              </a:extLst>
            </p:cNvPr>
            <p:cNvGrpSpPr/>
            <p:nvPr/>
          </p:nvGrpSpPr>
          <p:grpSpPr>
            <a:xfrm>
              <a:off x="3895109" y="758536"/>
              <a:ext cx="7763784" cy="1620983"/>
              <a:chOff x="3895109" y="758536"/>
              <a:chExt cx="7763784" cy="1620983"/>
            </a:xfrm>
          </p:grpSpPr>
          <p:grpSp>
            <p:nvGrpSpPr>
              <p:cNvPr id="24" name="Group 23">
                <a:extLst>
                  <a:ext uri="{FF2B5EF4-FFF2-40B4-BE49-F238E27FC236}">
                    <a16:creationId xmlns:a16="http://schemas.microsoft.com/office/drawing/2014/main" id="{01776D63-6A98-BFFF-5186-B6E9674D42F6}"/>
                  </a:ext>
                </a:extLst>
              </p:cNvPr>
              <p:cNvGrpSpPr/>
              <p:nvPr/>
            </p:nvGrpSpPr>
            <p:grpSpPr>
              <a:xfrm>
                <a:off x="3895109" y="758536"/>
                <a:ext cx="7763784" cy="1620983"/>
                <a:chOff x="3895109" y="758536"/>
                <a:chExt cx="7763784" cy="1620983"/>
              </a:xfrm>
            </p:grpSpPr>
            <p:grpSp>
              <p:nvGrpSpPr>
                <p:cNvPr id="7" name="Group 6">
                  <a:extLst>
                    <a:ext uri="{FF2B5EF4-FFF2-40B4-BE49-F238E27FC236}">
                      <a16:creationId xmlns:a16="http://schemas.microsoft.com/office/drawing/2014/main" id="{6F6C12A9-1B9F-532A-344E-17672ECFD7BB}"/>
                    </a:ext>
                  </a:extLst>
                </p:cNvPr>
                <p:cNvGrpSpPr/>
                <p:nvPr/>
              </p:nvGrpSpPr>
              <p:grpSpPr>
                <a:xfrm>
                  <a:off x="5309754" y="758536"/>
                  <a:ext cx="6349139" cy="1304059"/>
                  <a:chOff x="5309754" y="758536"/>
                  <a:chExt cx="6349139" cy="1304059"/>
                </a:xfrm>
              </p:grpSpPr>
              <p:grpSp>
                <p:nvGrpSpPr>
                  <p:cNvPr id="8" name="Group 7">
                    <a:extLst>
                      <a:ext uri="{FF2B5EF4-FFF2-40B4-BE49-F238E27FC236}">
                        <a16:creationId xmlns:a16="http://schemas.microsoft.com/office/drawing/2014/main" id="{20D762D9-7B18-8820-999A-0CFBA623BAAC}"/>
                      </a:ext>
                    </a:extLst>
                  </p:cNvPr>
                  <p:cNvGrpSpPr/>
                  <p:nvPr/>
                </p:nvGrpSpPr>
                <p:grpSpPr>
                  <a:xfrm>
                    <a:off x="5309754" y="1304059"/>
                    <a:ext cx="6349139" cy="758536"/>
                    <a:chOff x="810491" y="1745673"/>
                    <a:chExt cx="6349139" cy="758536"/>
                  </a:xfrm>
                </p:grpSpPr>
                <p:sp>
                  <p:nvSpPr>
                    <p:cNvPr id="10" name="Rectangle 9">
                      <a:extLst>
                        <a:ext uri="{FF2B5EF4-FFF2-40B4-BE49-F238E27FC236}">
                          <a16:creationId xmlns:a16="http://schemas.microsoft.com/office/drawing/2014/main" id="{CD0E7218-F2C7-06F5-7464-6A4A3804E88B}"/>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5072709-5AD2-9ABE-4F5B-06E154FA17F7}"/>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1F4BA00-8336-905D-69AB-17BD14B7277C}"/>
                        </a:ext>
                      </a:extLst>
                    </p:cNvPr>
                    <p:cNvSpPr/>
                    <p:nvPr/>
                  </p:nvSpPr>
                  <p:spPr>
                    <a:xfrm>
                      <a:off x="3201302"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0421C9-4A12-2C5C-8662-78AFBF80704B}"/>
                        </a:ext>
                      </a:extLst>
                    </p:cNvPr>
                    <p:cNvSpPr/>
                    <p:nvPr/>
                  </p:nvSpPr>
                  <p:spPr>
                    <a:xfrm>
                      <a:off x="6110148"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2387DDF-E5F0-507A-E45D-C1B1DDFA3A58}"/>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2" name="TextBox 1">
                  <a:extLst>
                    <a:ext uri="{FF2B5EF4-FFF2-40B4-BE49-F238E27FC236}">
                      <a16:creationId xmlns:a16="http://schemas.microsoft.com/office/drawing/2014/main" id="{C258DC8C-5721-D59A-1927-A706BD369C29}"/>
                    </a:ext>
                  </a:extLst>
                </p:cNvPr>
                <p:cNvSpPr txBox="1"/>
                <p:nvPr/>
              </p:nvSpPr>
              <p:spPr>
                <a:xfrm>
                  <a:off x="3895109" y="2010187"/>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5.1</a:t>
                  </a:r>
                  <a:endParaRPr lang="en-US" dirty="0"/>
                </a:p>
              </p:txBody>
            </p:sp>
            <p:sp>
              <p:nvSpPr>
                <p:cNvPr id="19" name="TextBox 18">
                  <a:extLst>
                    <a:ext uri="{FF2B5EF4-FFF2-40B4-BE49-F238E27FC236}">
                      <a16:creationId xmlns:a16="http://schemas.microsoft.com/office/drawing/2014/main" id="{44D471B9-8838-D315-73C3-14867ED73A04}"/>
                    </a:ext>
                  </a:extLst>
                </p:cNvPr>
                <p:cNvSpPr txBox="1"/>
                <p:nvPr/>
              </p:nvSpPr>
              <p:spPr>
                <a:xfrm>
                  <a:off x="5341166" y="1409150"/>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20" name="TextBox 19">
                  <a:extLst>
                    <a:ext uri="{FF2B5EF4-FFF2-40B4-BE49-F238E27FC236}">
                      <a16:creationId xmlns:a16="http://schemas.microsoft.com/office/drawing/2014/main" id="{20CC950D-0BC7-2CEB-4F2B-DDB2F028060D}"/>
                    </a:ext>
                  </a:extLst>
                </p:cNvPr>
                <p:cNvSpPr txBox="1"/>
                <p:nvPr/>
              </p:nvSpPr>
              <p:spPr>
                <a:xfrm>
                  <a:off x="6541543" y="1409150"/>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sp>
              <p:nvSpPr>
                <p:cNvPr id="21" name="TextBox 20">
                  <a:extLst>
                    <a:ext uri="{FF2B5EF4-FFF2-40B4-BE49-F238E27FC236}">
                      <a16:creationId xmlns:a16="http://schemas.microsoft.com/office/drawing/2014/main" id="{0D1A57FA-014C-EE01-CBC5-97F73C144D06}"/>
                    </a:ext>
                  </a:extLst>
                </p:cNvPr>
                <p:cNvSpPr txBox="1"/>
                <p:nvPr/>
              </p:nvSpPr>
              <p:spPr>
                <a:xfrm>
                  <a:off x="7778517" y="1421717"/>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Mixed</a:t>
                  </a:r>
                </a:p>
              </p:txBody>
            </p:sp>
          </p:grpSp>
          <p:sp>
            <p:nvSpPr>
              <p:cNvPr id="23" name="TextBox 22">
                <a:extLst>
                  <a:ext uri="{FF2B5EF4-FFF2-40B4-BE49-F238E27FC236}">
                    <a16:creationId xmlns:a16="http://schemas.microsoft.com/office/drawing/2014/main" id="{C7A206C8-6EA9-A214-7967-6433D98FCD82}"/>
                  </a:ext>
                </a:extLst>
              </p:cNvPr>
              <p:cNvSpPr txBox="1"/>
              <p:nvPr/>
            </p:nvSpPr>
            <p:spPr>
              <a:xfrm>
                <a:off x="10687363" y="1409150"/>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grpSp>
      </p:grpSp>
    </p:spTree>
    <p:extLst>
      <p:ext uri="{BB962C8B-B14F-4D97-AF65-F5344CB8AC3E}">
        <p14:creationId xmlns:p14="http://schemas.microsoft.com/office/powerpoint/2010/main" val="1052991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485130" y="2189741"/>
            <a:ext cx="3888528" cy="4024792"/>
          </a:xfrm>
        </p:spPr>
        <p:txBody>
          <a:bodyPr>
            <a:normAutofit/>
          </a:bodyPr>
          <a:lstStyle/>
          <a:p>
            <a:pPr marL="914400" lvl="2" indent="0">
              <a:lnSpc>
                <a:spcPct val="114000"/>
              </a:lnSpc>
              <a:spcBef>
                <a:spcPts val="0"/>
              </a:spcBef>
              <a:spcAft>
                <a:spcPts val="600"/>
              </a:spcAft>
              <a:buNone/>
            </a:pPr>
            <a:r>
              <a:rPr lang="en-US" dirty="0">
                <a:effectLst/>
                <a:latin typeface="Aptos" panose="020B0004020202020204" pitchFamily="34" charset="0"/>
                <a:ea typeface="Aptos" panose="020B0004020202020204" pitchFamily="34" charset="0"/>
                <a:cs typeface="Times New Roman" panose="02020603050405020304" pitchFamily="18" charset="0"/>
              </a:rPr>
              <a:t>5.2. </a:t>
            </a:r>
            <a:r>
              <a:rPr lang="en-US" sz="2000" kern="100" dirty="0">
                <a:latin typeface="Aptos" panose="020B0004020202020204" pitchFamily="34" charset="0"/>
                <a:ea typeface="Aptos" panose="020B0004020202020204" pitchFamily="34" charset="0"/>
                <a:cs typeface="Times New Roman" panose="02020603050405020304" pitchFamily="18" charset="0"/>
              </a:rPr>
              <a:t>Use the lever on the second row to move the car to the “reverse” position (Red circle in Figure 5.3). You can press the “Manual Accel” button (Pink circle in Figure 5.3) to speed the car up.</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FE8E33F2-5DEE-A925-94C9-6B211C34542E}"/>
              </a:ext>
            </a:extLst>
          </p:cNvPr>
          <p:cNvGrpSpPr/>
          <p:nvPr/>
        </p:nvGrpSpPr>
        <p:grpSpPr>
          <a:xfrm>
            <a:off x="5258155" y="1200150"/>
            <a:ext cx="5943600" cy="4794817"/>
            <a:chOff x="5258155" y="1200150"/>
            <a:chExt cx="5943600" cy="4794817"/>
          </a:xfrm>
        </p:grpSpPr>
        <p:pic>
          <p:nvPicPr>
            <p:cNvPr id="6" name="Picture 5" descr="A close up of a switch&#10;&#10;Description automatically generated">
              <a:extLst>
                <a:ext uri="{FF2B5EF4-FFF2-40B4-BE49-F238E27FC236}">
                  <a16:creationId xmlns:a16="http://schemas.microsoft.com/office/drawing/2014/main" id="{ECD4E44E-AAFE-553F-1523-A923F0A1EEAC}"/>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258155" y="1200150"/>
              <a:ext cx="5943600" cy="4457700"/>
            </a:xfrm>
            <a:prstGeom prst="rect">
              <a:avLst/>
            </a:prstGeom>
            <a:noFill/>
            <a:ln>
              <a:noFill/>
            </a:ln>
          </p:spPr>
        </p:pic>
        <p:sp>
          <p:nvSpPr>
            <p:cNvPr id="7" name="Oval 6">
              <a:extLst>
                <a:ext uri="{FF2B5EF4-FFF2-40B4-BE49-F238E27FC236}">
                  <a16:creationId xmlns:a16="http://schemas.microsoft.com/office/drawing/2014/main" id="{80C4DB42-330E-E558-5475-117B77C39BCC}"/>
                </a:ext>
              </a:extLst>
            </p:cNvPr>
            <p:cNvSpPr/>
            <p:nvPr/>
          </p:nvSpPr>
          <p:spPr>
            <a:xfrm>
              <a:off x="7086955" y="2175510"/>
              <a:ext cx="1379220" cy="149352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Oval 7">
              <a:extLst>
                <a:ext uri="{FF2B5EF4-FFF2-40B4-BE49-F238E27FC236}">
                  <a16:creationId xmlns:a16="http://schemas.microsoft.com/office/drawing/2014/main" id="{C995E8AA-E106-3E21-F986-9CE7B4220E41}"/>
                </a:ext>
              </a:extLst>
            </p:cNvPr>
            <p:cNvSpPr/>
            <p:nvPr/>
          </p:nvSpPr>
          <p:spPr>
            <a:xfrm>
              <a:off x="8504275" y="2122170"/>
              <a:ext cx="1470660" cy="1531620"/>
            </a:xfrm>
            <a:prstGeom prst="ellipse">
              <a:avLst/>
            </a:prstGeom>
            <a:no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extBox 1">
              <a:extLst>
                <a:ext uri="{FF2B5EF4-FFF2-40B4-BE49-F238E27FC236}">
                  <a16:creationId xmlns:a16="http://schemas.microsoft.com/office/drawing/2014/main" id="{FB718C70-6109-CECE-FE42-CFF600C328CF}"/>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5.3</a:t>
              </a:r>
              <a:endParaRPr lang="en-US" dirty="0"/>
            </a:p>
          </p:txBody>
        </p:sp>
      </p:grpSp>
    </p:spTree>
    <p:extLst>
      <p:ext uri="{BB962C8B-B14F-4D97-AF65-F5344CB8AC3E}">
        <p14:creationId xmlns:p14="http://schemas.microsoft.com/office/powerpoint/2010/main" val="924456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660952"/>
            <a:ext cx="3888528" cy="3553581"/>
          </a:xfrm>
        </p:spPr>
        <p:txBody>
          <a:bodyPr>
            <a:normAutofit/>
          </a:bodyPr>
          <a:lstStyle/>
          <a:p>
            <a:pPr marL="91440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5.3. </a:t>
            </a:r>
            <a:r>
              <a:rPr lang="en-US" sz="2000" dirty="0">
                <a:effectLst/>
                <a:latin typeface="Aptos" panose="020B0004020202020204" pitchFamily="34" charset="0"/>
                <a:ea typeface="Aptos" panose="020B0004020202020204" pitchFamily="34" charset="0"/>
                <a:cs typeface="Times New Roman" panose="02020603050405020304" pitchFamily="18" charset="0"/>
              </a:rPr>
              <a:t>hold the “Reverse” lever from step 1.2 until the “Car Centered Left” button lights up (Figure 5.4).</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2" name="Group 1">
            <a:extLst>
              <a:ext uri="{FF2B5EF4-FFF2-40B4-BE49-F238E27FC236}">
                <a16:creationId xmlns:a16="http://schemas.microsoft.com/office/drawing/2014/main" id="{6149E0CC-31DF-9AAC-F02C-0B0CB3A2C13E}"/>
              </a:ext>
            </a:extLst>
          </p:cNvPr>
          <p:cNvGrpSpPr/>
          <p:nvPr/>
        </p:nvGrpSpPr>
        <p:grpSpPr>
          <a:xfrm>
            <a:off x="5564930" y="1964921"/>
            <a:ext cx="6080760" cy="2468880"/>
            <a:chOff x="5564930" y="1964921"/>
            <a:chExt cx="6080760" cy="2468880"/>
          </a:xfrm>
        </p:grpSpPr>
        <p:grpSp>
          <p:nvGrpSpPr>
            <p:cNvPr id="3" name="Group 2">
              <a:extLst>
                <a:ext uri="{FF2B5EF4-FFF2-40B4-BE49-F238E27FC236}">
                  <a16:creationId xmlns:a16="http://schemas.microsoft.com/office/drawing/2014/main" id="{099731A2-EF32-FF55-4FEF-69982946C48D}"/>
                </a:ext>
              </a:extLst>
            </p:cNvPr>
            <p:cNvGrpSpPr/>
            <p:nvPr/>
          </p:nvGrpSpPr>
          <p:grpSpPr>
            <a:xfrm>
              <a:off x="5564930" y="1964921"/>
              <a:ext cx="2946400" cy="2468880"/>
              <a:chOff x="0" y="0"/>
              <a:chExt cx="2946400" cy="2468880"/>
            </a:xfrm>
          </p:grpSpPr>
          <p:sp>
            <p:nvSpPr>
              <p:cNvPr id="10" name="Text Box 2">
                <a:extLst>
                  <a:ext uri="{FF2B5EF4-FFF2-40B4-BE49-F238E27FC236}">
                    <a16:creationId xmlns:a16="http://schemas.microsoft.com/office/drawing/2014/main" id="{9F908250-B4A7-41C3-55E9-F9F8169A4A5C}"/>
                  </a:ext>
                </a:extLst>
              </p:cNvPr>
              <p:cNvSpPr txBox="1">
                <a:spLocks noChangeArrowheads="1"/>
              </p:cNvSpPr>
              <p:nvPr/>
            </p:nvSpPr>
            <p:spPr bwMode="auto">
              <a:xfrm>
                <a:off x="1059180" y="2156460"/>
                <a:ext cx="1089660" cy="31242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5.4: off</a:t>
                </a:r>
              </a:p>
            </p:txBody>
          </p:sp>
          <p:pic>
            <p:nvPicPr>
              <p:cNvPr id="11" name="Picture 10" descr="A group of switches on a machine&#10;&#10;Description automatically generated">
                <a:extLst>
                  <a:ext uri="{FF2B5EF4-FFF2-40B4-BE49-F238E27FC236}">
                    <a16:creationId xmlns:a16="http://schemas.microsoft.com/office/drawing/2014/main" id="{3121FE47-C0C4-3030-B18A-A3C2CB65D947}"/>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946400" cy="2209800"/>
              </a:xfrm>
              <a:prstGeom prst="rect">
                <a:avLst/>
              </a:prstGeom>
              <a:noFill/>
              <a:ln>
                <a:noFill/>
              </a:ln>
            </p:spPr>
          </p:pic>
        </p:grpSp>
        <p:grpSp>
          <p:nvGrpSpPr>
            <p:cNvPr id="12" name="Group 11">
              <a:extLst>
                <a:ext uri="{FF2B5EF4-FFF2-40B4-BE49-F238E27FC236}">
                  <a16:creationId xmlns:a16="http://schemas.microsoft.com/office/drawing/2014/main" id="{8C0C06ED-EE8F-4786-F09D-8709BD21F778}"/>
                </a:ext>
              </a:extLst>
            </p:cNvPr>
            <p:cNvGrpSpPr/>
            <p:nvPr/>
          </p:nvGrpSpPr>
          <p:grpSpPr>
            <a:xfrm>
              <a:off x="8780570" y="1987781"/>
              <a:ext cx="2865120" cy="2446020"/>
              <a:chOff x="0" y="0"/>
              <a:chExt cx="2865120" cy="2446020"/>
            </a:xfrm>
          </p:grpSpPr>
          <p:pic>
            <p:nvPicPr>
              <p:cNvPr id="14" name="Picture 13" descr="A close up of a switch&#10;&#10;Description automatically generated">
                <a:extLst>
                  <a:ext uri="{FF2B5EF4-FFF2-40B4-BE49-F238E27FC236}">
                    <a16:creationId xmlns:a16="http://schemas.microsoft.com/office/drawing/2014/main" id="{5ADAED71-1847-1101-84ED-BCDB7585228D}"/>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0" y="0"/>
                <a:ext cx="2865120" cy="2148840"/>
              </a:xfrm>
              <a:prstGeom prst="rect">
                <a:avLst/>
              </a:prstGeom>
              <a:noFill/>
              <a:ln>
                <a:noFill/>
              </a:ln>
            </p:spPr>
          </p:pic>
          <p:sp>
            <p:nvSpPr>
              <p:cNvPr id="16" name="Text Box 2">
                <a:extLst>
                  <a:ext uri="{FF2B5EF4-FFF2-40B4-BE49-F238E27FC236}">
                    <a16:creationId xmlns:a16="http://schemas.microsoft.com/office/drawing/2014/main" id="{8F3495F9-AC03-0ECC-D9A3-E49F8132CDE5}"/>
                  </a:ext>
                </a:extLst>
              </p:cNvPr>
              <p:cNvSpPr txBox="1">
                <a:spLocks noChangeArrowheads="1"/>
              </p:cNvSpPr>
              <p:nvPr/>
            </p:nvSpPr>
            <p:spPr bwMode="auto">
              <a:xfrm>
                <a:off x="906780" y="2156460"/>
                <a:ext cx="1089660" cy="28956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5</a:t>
                </a:r>
                <a:r>
                  <a:rPr lang="en-US" sz="1200" kern="100" dirty="0">
                    <a:latin typeface="Aptos" panose="020B0004020202020204" pitchFamily="34" charset="0"/>
                    <a:ea typeface="Aptos" panose="020B0004020202020204" pitchFamily="34" charset="0"/>
                    <a:cs typeface="Times New Roman" panose="02020603050405020304" pitchFamily="18" charset="0"/>
                  </a:rPr>
                  <a:t>.4</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on</a:t>
                </a:r>
              </a:p>
            </p:txBody>
          </p:sp>
        </p:grpSp>
      </p:grpSp>
    </p:spTree>
    <p:extLst>
      <p:ext uri="{BB962C8B-B14F-4D97-AF65-F5344CB8AC3E}">
        <p14:creationId xmlns:p14="http://schemas.microsoft.com/office/powerpoint/2010/main" val="3742820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067339"/>
            <a:ext cx="3888528" cy="4542183"/>
          </a:xfrm>
        </p:spPr>
        <p:txBody>
          <a:bodyPr>
            <a:normAutofit/>
          </a:bodyPr>
          <a:lstStyle/>
          <a:p>
            <a:pPr marL="91440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5.4. </a:t>
            </a:r>
            <a:r>
              <a:rPr lang="en-US" kern="100" dirty="0">
                <a:effectLst/>
                <a:latin typeface="Aptos" panose="020B0004020202020204" pitchFamily="34" charset="0"/>
                <a:ea typeface="Aptos" panose="020B0004020202020204" pitchFamily="34" charset="0"/>
                <a:cs typeface="Times New Roman" panose="02020603050405020304" pitchFamily="18" charset="0"/>
              </a:rPr>
              <a:t>Flip the “Left Raillocks” switch to the “Lock” position (Purple arrow in Figure 5.5) and hold it at that position until you see the “Left Locks Locked” box (Red circles in Figure 5.6).</a:t>
            </a: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6" name="Group 5">
            <a:extLst>
              <a:ext uri="{FF2B5EF4-FFF2-40B4-BE49-F238E27FC236}">
                <a16:creationId xmlns:a16="http://schemas.microsoft.com/office/drawing/2014/main" id="{4D9AEE24-CE8D-4E11-7636-BC1B13BCF2EF}"/>
              </a:ext>
            </a:extLst>
          </p:cNvPr>
          <p:cNvGrpSpPr/>
          <p:nvPr/>
        </p:nvGrpSpPr>
        <p:grpSpPr>
          <a:xfrm>
            <a:off x="4145816" y="3563389"/>
            <a:ext cx="7927171" cy="3246120"/>
            <a:chOff x="4145816" y="3563389"/>
            <a:chExt cx="7927171" cy="3246120"/>
          </a:xfrm>
        </p:grpSpPr>
        <p:grpSp>
          <p:nvGrpSpPr>
            <p:cNvPr id="22" name="Group 21">
              <a:extLst>
                <a:ext uri="{FF2B5EF4-FFF2-40B4-BE49-F238E27FC236}">
                  <a16:creationId xmlns:a16="http://schemas.microsoft.com/office/drawing/2014/main" id="{72D86D38-E509-8B66-9DBF-7B60C1B2FD42}"/>
                </a:ext>
              </a:extLst>
            </p:cNvPr>
            <p:cNvGrpSpPr/>
            <p:nvPr/>
          </p:nvGrpSpPr>
          <p:grpSpPr>
            <a:xfrm>
              <a:off x="8174722" y="3563389"/>
              <a:ext cx="3898265" cy="3200400"/>
              <a:chOff x="-38735" y="0"/>
              <a:chExt cx="3898265" cy="3200400"/>
            </a:xfrm>
          </p:grpSpPr>
          <p:pic>
            <p:nvPicPr>
              <p:cNvPr id="23" name="Picture 22" descr="A screenshot of a computer&#10;&#10;Description automatically generated">
                <a:extLst>
                  <a:ext uri="{FF2B5EF4-FFF2-40B4-BE49-F238E27FC236}">
                    <a16:creationId xmlns:a16="http://schemas.microsoft.com/office/drawing/2014/main" id="{380DEEB4-C165-C31F-225C-191500DC36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859530" cy="2865120"/>
              </a:xfrm>
              <a:prstGeom prst="rect">
                <a:avLst/>
              </a:prstGeom>
            </p:spPr>
          </p:pic>
          <p:sp>
            <p:nvSpPr>
              <p:cNvPr id="24" name="Oval 23">
                <a:extLst>
                  <a:ext uri="{FF2B5EF4-FFF2-40B4-BE49-F238E27FC236}">
                    <a16:creationId xmlns:a16="http://schemas.microsoft.com/office/drawing/2014/main" id="{1AD55DF8-1785-A121-977D-B6D4B1C44469}"/>
                  </a:ext>
                </a:extLst>
              </p:cNvPr>
              <p:cNvSpPr/>
              <p:nvPr/>
            </p:nvSpPr>
            <p:spPr>
              <a:xfrm>
                <a:off x="-38735" y="150414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Text Box 2">
                <a:extLst>
                  <a:ext uri="{FF2B5EF4-FFF2-40B4-BE49-F238E27FC236}">
                    <a16:creationId xmlns:a16="http://schemas.microsoft.com/office/drawing/2014/main" id="{139E2675-8E92-F375-3C16-DFFA4E7987E3}"/>
                  </a:ext>
                </a:extLst>
              </p:cNvPr>
              <p:cNvSpPr txBox="1">
                <a:spLocks noChangeArrowheads="1"/>
              </p:cNvSpPr>
              <p:nvPr/>
            </p:nvSpPr>
            <p:spPr bwMode="auto">
              <a:xfrm>
                <a:off x="943296" y="2865120"/>
                <a:ext cx="1972937" cy="33528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5.6: Crawler Off Car</a:t>
                </a:r>
              </a:p>
            </p:txBody>
          </p:sp>
        </p:grpSp>
        <p:grpSp>
          <p:nvGrpSpPr>
            <p:cNvPr id="26" name="Group 25">
              <a:extLst>
                <a:ext uri="{FF2B5EF4-FFF2-40B4-BE49-F238E27FC236}">
                  <a16:creationId xmlns:a16="http://schemas.microsoft.com/office/drawing/2014/main" id="{CA8B0225-C1F7-D745-C2D0-EEB47042BED9}"/>
                </a:ext>
              </a:extLst>
            </p:cNvPr>
            <p:cNvGrpSpPr/>
            <p:nvPr/>
          </p:nvGrpSpPr>
          <p:grpSpPr>
            <a:xfrm>
              <a:off x="4145816" y="3563389"/>
              <a:ext cx="3910488" cy="3246120"/>
              <a:chOff x="-12223" y="0"/>
              <a:chExt cx="3910488" cy="3246120"/>
            </a:xfrm>
          </p:grpSpPr>
          <p:pic>
            <p:nvPicPr>
              <p:cNvPr id="27" name="Picture 26" descr="A screenshot of a computer&#10;&#10;Description automatically generated">
                <a:extLst>
                  <a:ext uri="{FF2B5EF4-FFF2-40B4-BE49-F238E27FC236}">
                    <a16:creationId xmlns:a16="http://schemas.microsoft.com/office/drawing/2014/main" id="{A4D42B09-4BB8-0944-AC21-2F8214AC2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98265" cy="2903220"/>
              </a:xfrm>
              <a:prstGeom prst="rect">
                <a:avLst/>
              </a:prstGeom>
            </p:spPr>
          </p:pic>
          <p:sp>
            <p:nvSpPr>
              <p:cNvPr id="28" name="Oval 27">
                <a:extLst>
                  <a:ext uri="{FF2B5EF4-FFF2-40B4-BE49-F238E27FC236}">
                    <a16:creationId xmlns:a16="http://schemas.microsoft.com/office/drawing/2014/main" id="{5B3E4127-6A19-0099-11EB-33E376C6BB5C}"/>
                  </a:ext>
                </a:extLst>
              </p:cNvPr>
              <p:cNvSpPr/>
              <p:nvPr/>
            </p:nvSpPr>
            <p:spPr>
              <a:xfrm>
                <a:off x="-12223" y="150795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Text Box 2">
                <a:extLst>
                  <a:ext uri="{FF2B5EF4-FFF2-40B4-BE49-F238E27FC236}">
                    <a16:creationId xmlns:a16="http://schemas.microsoft.com/office/drawing/2014/main" id="{2D752814-EE0C-3618-8D08-133E6AB2E70C}"/>
                  </a:ext>
                </a:extLst>
              </p:cNvPr>
              <p:cNvSpPr txBox="1">
                <a:spLocks noChangeArrowheads="1"/>
              </p:cNvSpPr>
              <p:nvPr/>
            </p:nvSpPr>
            <p:spPr bwMode="auto">
              <a:xfrm>
                <a:off x="1044582" y="2910840"/>
                <a:ext cx="1972938" cy="33528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5.6: Crawler On Car</a:t>
                </a:r>
              </a:p>
            </p:txBody>
          </p:sp>
        </p:grpSp>
      </p:grpSp>
      <p:grpSp>
        <p:nvGrpSpPr>
          <p:cNvPr id="3" name="Group 2">
            <a:extLst>
              <a:ext uri="{FF2B5EF4-FFF2-40B4-BE49-F238E27FC236}">
                <a16:creationId xmlns:a16="http://schemas.microsoft.com/office/drawing/2014/main" id="{CBBDF993-2AF9-D37D-DFF1-8E9BFD857D38}"/>
              </a:ext>
            </a:extLst>
          </p:cNvPr>
          <p:cNvGrpSpPr/>
          <p:nvPr/>
        </p:nvGrpSpPr>
        <p:grpSpPr>
          <a:xfrm>
            <a:off x="4469666" y="48491"/>
            <a:ext cx="6303842" cy="3380509"/>
            <a:chOff x="4469666" y="48491"/>
            <a:chExt cx="6303842" cy="3380509"/>
          </a:xfrm>
        </p:grpSpPr>
        <p:grpSp>
          <p:nvGrpSpPr>
            <p:cNvPr id="19" name="Group 18">
              <a:extLst>
                <a:ext uri="{FF2B5EF4-FFF2-40B4-BE49-F238E27FC236}">
                  <a16:creationId xmlns:a16="http://schemas.microsoft.com/office/drawing/2014/main" id="{5BDBBBD4-E0EE-98EA-81C8-B33D4213FB8C}"/>
                </a:ext>
              </a:extLst>
            </p:cNvPr>
            <p:cNvGrpSpPr/>
            <p:nvPr/>
          </p:nvGrpSpPr>
          <p:grpSpPr>
            <a:xfrm>
              <a:off x="6229217" y="48491"/>
              <a:ext cx="4544291" cy="3380509"/>
              <a:chOff x="0" y="0"/>
              <a:chExt cx="5943600" cy="4457700"/>
            </a:xfrm>
          </p:grpSpPr>
          <p:pic>
            <p:nvPicPr>
              <p:cNvPr id="20" name="Picture 19" descr="A close up of a switch&#10;&#10;Description automatically generated">
                <a:extLst>
                  <a:ext uri="{FF2B5EF4-FFF2-40B4-BE49-F238E27FC236}">
                    <a16:creationId xmlns:a16="http://schemas.microsoft.com/office/drawing/2014/main" id="{5946DADC-4646-1EDC-8E7E-689B856C15B5}"/>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21" name="Connector: Curved 20">
                <a:extLst>
                  <a:ext uri="{FF2B5EF4-FFF2-40B4-BE49-F238E27FC236}">
                    <a16:creationId xmlns:a16="http://schemas.microsoft.com/office/drawing/2014/main" id="{4BF6A37A-1DFC-EF28-321B-77D866180C1B}"/>
                  </a:ext>
                </a:extLst>
              </p:cNvPr>
              <p:cNvCxnSpPr/>
              <p:nvPr/>
            </p:nvCxnSpPr>
            <p:spPr>
              <a:xfrm rot="5400000" flipH="1" flipV="1">
                <a:off x="3571875" y="1564005"/>
                <a:ext cx="302895" cy="73342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8D1EA5E-8E60-BF2B-6317-AF36DEA31615}"/>
                </a:ext>
              </a:extLst>
            </p:cNvPr>
            <p:cNvSpPr txBox="1"/>
            <p:nvPr/>
          </p:nvSpPr>
          <p:spPr>
            <a:xfrm>
              <a:off x="4469666" y="169571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5.5</a:t>
              </a:r>
              <a:endParaRPr lang="en-US" dirty="0"/>
            </a:p>
          </p:txBody>
        </p:sp>
      </p:grpSp>
    </p:spTree>
    <p:extLst>
      <p:ext uri="{BB962C8B-B14F-4D97-AF65-F5344CB8AC3E}">
        <p14:creationId xmlns:p14="http://schemas.microsoft.com/office/powerpoint/2010/main" val="2710290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660952"/>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5.5. </a:t>
            </a:r>
            <a:r>
              <a:rPr lang="en-US" sz="2000" dirty="0">
                <a:effectLst/>
                <a:latin typeface="Aptos" panose="020B0004020202020204" pitchFamily="34" charset="0"/>
                <a:ea typeface="Aptos" panose="020B0004020202020204" pitchFamily="34" charset="0"/>
                <a:cs typeface="Times New Roman" panose="02020603050405020304" pitchFamily="18" charset="0"/>
              </a:rPr>
              <a:t>Figure 5.7 is what the  loading bay should now look like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13" name="Group 12">
            <a:extLst>
              <a:ext uri="{FF2B5EF4-FFF2-40B4-BE49-F238E27FC236}">
                <a16:creationId xmlns:a16="http://schemas.microsoft.com/office/drawing/2014/main" id="{38EAB66F-710C-1FAA-CB5C-F6C255128002}"/>
              </a:ext>
            </a:extLst>
          </p:cNvPr>
          <p:cNvGrpSpPr/>
          <p:nvPr/>
        </p:nvGrpSpPr>
        <p:grpSpPr>
          <a:xfrm>
            <a:off x="5309754" y="758536"/>
            <a:ext cx="6624958" cy="4221536"/>
            <a:chOff x="5309754" y="758536"/>
            <a:chExt cx="6624958" cy="4221536"/>
          </a:xfrm>
        </p:grpSpPr>
        <p:grpSp>
          <p:nvGrpSpPr>
            <p:cNvPr id="12" name="Group 11">
              <a:extLst>
                <a:ext uri="{FF2B5EF4-FFF2-40B4-BE49-F238E27FC236}">
                  <a16:creationId xmlns:a16="http://schemas.microsoft.com/office/drawing/2014/main" id="{A0EA1C42-09A2-C2D0-D7DF-EF1BCB1F724B}"/>
                </a:ext>
              </a:extLst>
            </p:cNvPr>
            <p:cNvGrpSpPr/>
            <p:nvPr/>
          </p:nvGrpSpPr>
          <p:grpSpPr>
            <a:xfrm>
              <a:off x="5309754" y="758536"/>
              <a:ext cx="3440293" cy="1304059"/>
              <a:chOff x="5309754" y="758536"/>
              <a:chExt cx="3440293" cy="1304059"/>
            </a:xfrm>
          </p:grpSpPr>
          <p:grpSp>
            <p:nvGrpSpPr>
              <p:cNvPr id="21" name="Group 20">
                <a:extLst>
                  <a:ext uri="{FF2B5EF4-FFF2-40B4-BE49-F238E27FC236}">
                    <a16:creationId xmlns:a16="http://schemas.microsoft.com/office/drawing/2014/main" id="{B6A3F0F4-7463-45B9-C10D-A374DF7B1A6E}"/>
                  </a:ext>
                </a:extLst>
              </p:cNvPr>
              <p:cNvGrpSpPr/>
              <p:nvPr/>
            </p:nvGrpSpPr>
            <p:grpSpPr>
              <a:xfrm>
                <a:off x="5309754" y="758536"/>
                <a:ext cx="3440293" cy="1304059"/>
                <a:chOff x="5309754" y="758536"/>
                <a:chExt cx="3440293" cy="1304059"/>
              </a:xfrm>
            </p:grpSpPr>
            <p:grpSp>
              <p:nvGrpSpPr>
                <p:cNvPr id="22" name="Group 21">
                  <a:extLst>
                    <a:ext uri="{FF2B5EF4-FFF2-40B4-BE49-F238E27FC236}">
                      <a16:creationId xmlns:a16="http://schemas.microsoft.com/office/drawing/2014/main" id="{ED5B4718-447F-2EB4-B8FC-D2FBD922059A}"/>
                    </a:ext>
                  </a:extLst>
                </p:cNvPr>
                <p:cNvGrpSpPr/>
                <p:nvPr/>
              </p:nvGrpSpPr>
              <p:grpSpPr>
                <a:xfrm>
                  <a:off x="5309754" y="1304059"/>
                  <a:ext cx="3440293" cy="758536"/>
                  <a:chOff x="810491" y="1745673"/>
                  <a:chExt cx="3440293" cy="758536"/>
                </a:xfrm>
              </p:grpSpPr>
              <p:sp>
                <p:nvSpPr>
                  <p:cNvPr id="24" name="Rectangle 23">
                    <a:extLst>
                      <a:ext uri="{FF2B5EF4-FFF2-40B4-BE49-F238E27FC236}">
                        <a16:creationId xmlns:a16="http://schemas.microsoft.com/office/drawing/2014/main" id="{49F51807-D1F6-C562-F81F-CC5012D3BAC5}"/>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76B90D7-A582-E836-0E45-89D06418D580}"/>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A7E3157-5A79-F800-0BD5-609DC6F8C716}"/>
                      </a:ext>
                    </a:extLst>
                  </p:cNvPr>
                  <p:cNvSpPr/>
                  <p:nvPr/>
                </p:nvSpPr>
                <p:spPr>
                  <a:xfrm>
                    <a:off x="3201302"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3985B9E0-9BE4-DAC9-5F97-553CE5A8FC86}"/>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6" name="TextBox 5">
                <a:extLst>
                  <a:ext uri="{FF2B5EF4-FFF2-40B4-BE49-F238E27FC236}">
                    <a16:creationId xmlns:a16="http://schemas.microsoft.com/office/drawing/2014/main" id="{CA27CDC2-2FEE-FF27-2DD7-361F586FAC0D}"/>
                  </a:ext>
                </a:extLst>
              </p:cNvPr>
              <p:cNvSpPr txBox="1"/>
              <p:nvPr/>
            </p:nvSpPr>
            <p:spPr>
              <a:xfrm>
                <a:off x="5341166" y="1409150"/>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7" name="TextBox 6">
                <a:extLst>
                  <a:ext uri="{FF2B5EF4-FFF2-40B4-BE49-F238E27FC236}">
                    <a16:creationId xmlns:a16="http://schemas.microsoft.com/office/drawing/2014/main" id="{DFBD122C-312F-3617-EC8B-675786515EC5}"/>
                  </a:ext>
                </a:extLst>
              </p:cNvPr>
              <p:cNvSpPr txBox="1"/>
              <p:nvPr/>
            </p:nvSpPr>
            <p:spPr>
              <a:xfrm>
                <a:off x="6541543" y="1409150"/>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sp>
            <p:nvSpPr>
              <p:cNvPr id="8" name="TextBox 7">
                <a:extLst>
                  <a:ext uri="{FF2B5EF4-FFF2-40B4-BE49-F238E27FC236}">
                    <a16:creationId xmlns:a16="http://schemas.microsoft.com/office/drawing/2014/main" id="{08BC6EB2-C453-3D7B-2DAF-9B445688C79F}"/>
                  </a:ext>
                </a:extLst>
              </p:cNvPr>
              <p:cNvSpPr txBox="1"/>
              <p:nvPr/>
            </p:nvSpPr>
            <p:spPr>
              <a:xfrm>
                <a:off x="7778517" y="1421717"/>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Mixed</a:t>
                </a:r>
              </a:p>
            </p:txBody>
          </p:sp>
        </p:grpSp>
        <p:grpSp>
          <p:nvGrpSpPr>
            <p:cNvPr id="11" name="Group 10">
              <a:extLst>
                <a:ext uri="{FF2B5EF4-FFF2-40B4-BE49-F238E27FC236}">
                  <a16:creationId xmlns:a16="http://schemas.microsoft.com/office/drawing/2014/main" id="{BF311072-B36D-FA37-5E55-F909CF2F61A7}"/>
                </a:ext>
              </a:extLst>
            </p:cNvPr>
            <p:cNvGrpSpPr/>
            <p:nvPr/>
          </p:nvGrpSpPr>
          <p:grpSpPr>
            <a:xfrm>
              <a:off x="5309754" y="2192483"/>
              <a:ext cx="6624958" cy="2787589"/>
              <a:chOff x="5309754" y="2192483"/>
              <a:chExt cx="6624958" cy="2787589"/>
            </a:xfrm>
          </p:grpSpPr>
          <p:sp>
            <p:nvSpPr>
              <p:cNvPr id="3" name="Rectangle 2">
                <a:extLst>
                  <a:ext uri="{FF2B5EF4-FFF2-40B4-BE49-F238E27FC236}">
                    <a16:creationId xmlns:a16="http://schemas.microsoft.com/office/drawing/2014/main" id="{C0A2DA6B-2A37-77D6-E83F-8599AB355482}"/>
                  </a:ext>
                </a:extLst>
              </p:cNvPr>
              <p:cNvSpPr/>
              <p:nvPr/>
            </p:nvSpPr>
            <p:spPr>
              <a:xfrm>
                <a:off x="10282557" y="2566556"/>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04B71E7-53C9-8049-9876-77C6D1BD0C6C}"/>
                  </a:ext>
                </a:extLst>
              </p:cNvPr>
              <p:cNvGrpSpPr/>
              <p:nvPr/>
            </p:nvGrpSpPr>
            <p:grpSpPr>
              <a:xfrm>
                <a:off x="5309754" y="2192483"/>
                <a:ext cx="3278976" cy="2787589"/>
                <a:chOff x="5309754" y="2192483"/>
                <a:chExt cx="3278976" cy="2787589"/>
              </a:xfrm>
            </p:grpSpPr>
            <p:grpSp>
              <p:nvGrpSpPr>
                <p:cNvPr id="16" name="Group 15">
                  <a:extLst>
                    <a:ext uri="{FF2B5EF4-FFF2-40B4-BE49-F238E27FC236}">
                      <a16:creationId xmlns:a16="http://schemas.microsoft.com/office/drawing/2014/main" id="{9F1757ED-DEB6-673D-F24C-92D28ED12928}"/>
                    </a:ext>
                  </a:extLst>
                </p:cNvPr>
                <p:cNvGrpSpPr/>
                <p:nvPr/>
              </p:nvGrpSpPr>
              <p:grpSpPr>
                <a:xfrm>
                  <a:off x="5309754" y="2192483"/>
                  <a:ext cx="2641377" cy="1174171"/>
                  <a:chOff x="5309754" y="2192483"/>
                  <a:chExt cx="2641377" cy="1174171"/>
                </a:xfrm>
              </p:grpSpPr>
              <p:grpSp>
                <p:nvGrpSpPr>
                  <p:cNvPr id="17" name="Group 16">
                    <a:extLst>
                      <a:ext uri="{FF2B5EF4-FFF2-40B4-BE49-F238E27FC236}">
                        <a16:creationId xmlns:a16="http://schemas.microsoft.com/office/drawing/2014/main" id="{651777D5-D5E7-D22B-55C9-A47EBA96E8BF}"/>
                      </a:ext>
                    </a:extLst>
                  </p:cNvPr>
                  <p:cNvGrpSpPr/>
                  <p:nvPr/>
                </p:nvGrpSpPr>
                <p:grpSpPr>
                  <a:xfrm>
                    <a:off x="5309754" y="2192483"/>
                    <a:ext cx="2641377" cy="1174171"/>
                    <a:chOff x="5309754" y="2192483"/>
                    <a:chExt cx="2641377" cy="1174171"/>
                  </a:xfrm>
                </p:grpSpPr>
                <p:sp>
                  <p:nvSpPr>
                    <p:cNvPr id="19" name="Rectangle 18">
                      <a:extLst>
                        <a:ext uri="{FF2B5EF4-FFF2-40B4-BE49-F238E27FC236}">
                          <a16:creationId xmlns:a16="http://schemas.microsoft.com/office/drawing/2014/main" id="{B2F4F5D6-6E0F-E94B-95B9-D03984BED7ED}"/>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2BA4D6B-7DF3-1028-9DC1-AED0150ECACE}"/>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18" name="Rectangle 17">
                    <a:extLst>
                      <a:ext uri="{FF2B5EF4-FFF2-40B4-BE49-F238E27FC236}">
                        <a16:creationId xmlns:a16="http://schemas.microsoft.com/office/drawing/2014/main" id="{C17105A5-E8BE-80D2-0380-60AE8AFAD637}"/>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27E6A9B-17B6-A8EF-2A44-A743E173CD16}"/>
                    </a:ext>
                  </a:extLst>
                </p:cNvPr>
                <p:cNvSpPr txBox="1"/>
                <p:nvPr/>
              </p:nvSpPr>
              <p:spPr>
                <a:xfrm>
                  <a:off x="7313532" y="461074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5.7</a:t>
                  </a:r>
                  <a:endParaRPr lang="en-US" dirty="0"/>
                </a:p>
              </p:txBody>
            </p:sp>
            <p:sp>
              <p:nvSpPr>
                <p:cNvPr id="9" name="TextBox 8">
                  <a:extLst>
                    <a:ext uri="{FF2B5EF4-FFF2-40B4-BE49-F238E27FC236}">
                      <a16:creationId xmlns:a16="http://schemas.microsoft.com/office/drawing/2014/main" id="{1799DD57-FE6B-531D-C2FD-080C9E70F2F4}"/>
                    </a:ext>
                  </a:extLst>
                </p:cNvPr>
                <p:cNvSpPr txBox="1"/>
                <p:nvPr/>
              </p:nvSpPr>
              <p:spPr>
                <a:xfrm>
                  <a:off x="5395792" y="2714956"/>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14" name="TextBox 13">
                  <a:extLst>
                    <a:ext uri="{FF2B5EF4-FFF2-40B4-BE49-F238E27FC236}">
                      <a16:creationId xmlns:a16="http://schemas.microsoft.com/office/drawing/2014/main" id="{2431D616-42AA-2037-54E9-2B1672B45F4A}"/>
                    </a:ext>
                  </a:extLst>
                </p:cNvPr>
                <p:cNvSpPr txBox="1"/>
                <p:nvPr/>
              </p:nvSpPr>
              <p:spPr>
                <a:xfrm>
                  <a:off x="6584518" y="2725776"/>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grpSp>
        </p:grpSp>
      </p:grpSp>
    </p:spTree>
    <p:extLst>
      <p:ext uri="{BB962C8B-B14F-4D97-AF65-F5344CB8AC3E}">
        <p14:creationId xmlns:p14="http://schemas.microsoft.com/office/powerpoint/2010/main" val="2067043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596463" y="1971740"/>
            <a:ext cx="3888528" cy="416630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5.6. </a:t>
            </a:r>
            <a:r>
              <a:rPr lang="en-US" kern="100" dirty="0">
                <a:effectLst/>
                <a:latin typeface="Aptos" panose="020B0004020202020204" pitchFamily="34" charset="0"/>
                <a:ea typeface="Aptos" panose="020B0004020202020204" pitchFamily="34" charset="0"/>
                <a:cs typeface="Times New Roman" panose="02020603050405020304" pitchFamily="18" charset="0"/>
              </a:rPr>
              <a:t>Once the crawler comes back to the car, unlock the raillocks, and move the car forward back to the unloading bay. Lock the left raillocks again (Purple arrow in Figure 5.8), making the crawler unload the next rack.</a:t>
            </a: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3" name="Group 2">
            <a:extLst>
              <a:ext uri="{FF2B5EF4-FFF2-40B4-BE49-F238E27FC236}">
                <a16:creationId xmlns:a16="http://schemas.microsoft.com/office/drawing/2014/main" id="{9D33BEBA-5CBD-3175-C100-4E5F485C131B}"/>
              </a:ext>
            </a:extLst>
          </p:cNvPr>
          <p:cNvGrpSpPr/>
          <p:nvPr/>
        </p:nvGrpSpPr>
        <p:grpSpPr>
          <a:xfrm>
            <a:off x="5421854" y="900263"/>
            <a:ext cx="5943600" cy="4827032"/>
            <a:chOff x="5421854" y="900263"/>
            <a:chExt cx="5943600" cy="4827032"/>
          </a:xfrm>
        </p:grpSpPr>
        <p:grpSp>
          <p:nvGrpSpPr>
            <p:cNvPr id="6" name="Group 5">
              <a:extLst>
                <a:ext uri="{FF2B5EF4-FFF2-40B4-BE49-F238E27FC236}">
                  <a16:creationId xmlns:a16="http://schemas.microsoft.com/office/drawing/2014/main" id="{D34C79C5-AE4E-2D53-BD21-A6C2438542DB}"/>
                </a:ext>
              </a:extLst>
            </p:cNvPr>
            <p:cNvGrpSpPr/>
            <p:nvPr/>
          </p:nvGrpSpPr>
          <p:grpSpPr>
            <a:xfrm>
              <a:off x="5421854" y="900263"/>
              <a:ext cx="5943600" cy="4457700"/>
              <a:chOff x="0" y="0"/>
              <a:chExt cx="5943600" cy="4457700"/>
            </a:xfrm>
          </p:grpSpPr>
          <p:pic>
            <p:nvPicPr>
              <p:cNvPr id="10" name="Picture 9" descr="A close up of a switch&#10;&#10;Description automatically generated">
                <a:extLst>
                  <a:ext uri="{FF2B5EF4-FFF2-40B4-BE49-F238E27FC236}">
                    <a16:creationId xmlns:a16="http://schemas.microsoft.com/office/drawing/2014/main" id="{734A95FB-F986-C0B9-ACD0-8ED2985C34F5}"/>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12" name="Connector: Curved 11">
                <a:extLst>
                  <a:ext uri="{FF2B5EF4-FFF2-40B4-BE49-F238E27FC236}">
                    <a16:creationId xmlns:a16="http://schemas.microsoft.com/office/drawing/2014/main" id="{3620643E-3C6F-9CF4-27C4-B5E3726B8479}"/>
                  </a:ext>
                </a:extLst>
              </p:cNvPr>
              <p:cNvCxnSpPr>
                <a:cxnSpLocks/>
              </p:cNvCxnSpPr>
              <p:nvPr/>
            </p:nvCxnSpPr>
            <p:spPr>
              <a:xfrm rot="16200000" flipV="1">
                <a:off x="3540870" y="1535430"/>
                <a:ext cx="405765" cy="98107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19F3305-6D06-4628-C559-DA8DAD26A5E5}"/>
                </a:ext>
              </a:extLst>
            </p:cNvPr>
            <p:cNvSpPr txBox="1"/>
            <p:nvPr/>
          </p:nvSpPr>
          <p:spPr>
            <a:xfrm>
              <a:off x="7813862" y="5357963"/>
              <a:ext cx="1159584"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5.8</a:t>
              </a:r>
              <a:endParaRPr lang="en-US" dirty="0"/>
            </a:p>
          </p:txBody>
        </p:sp>
      </p:grpSp>
    </p:spTree>
    <p:extLst>
      <p:ext uri="{BB962C8B-B14F-4D97-AF65-F5344CB8AC3E}">
        <p14:creationId xmlns:p14="http://schemas.microsoft.com/office/powerpoint/2010/main" val="1821446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5.7.  Once the crawler collects this rack and safely returns to the car, move the car out of the kiln room to the </a:t>
            </a:r>
            <a:r>
              <a:rPr lang="en-US" kern="100" dirty="0" err="1">
                <a:latin typeface="Aptos" panose="020B0004020202020204" pitchFamily="34" charset="0"/>
                <a:ea typeface="Aptos" panose="020B0004020202020204" pitchFamily="34" charset="0"/>
                <a:cs typeface="Times New Roman" panose="02020603050405020304" pitchFamily="18" charset="0"/>
              </a:rPr>
              <a:t>auxillary</a:t>
            </a:r>
            <a:r>
              <a:rPr lang="en-US" kern="100" dirty="0">
                <a:latin typeface="Aptos" panose="020B0004020202020204" pitchFamily="34" charset="0"/>
                <a:ea typeface="Aptos" panose="020B0004020202020204" pitchFamily="34" charset="0"/>
                <a:cs typeface="Times New Roman" panose="02020603050405020304" pitchFamily="18" charset="0"/>
              </a:rPr>
              <a:t> railway from the door (Red circle in Figure 5.9).</a:t>
            </a:r>
          </a:p>
        </p:txBody>
      </p:sp>
      <p:grpSp>
        <p:nvGrpSpPr>
          <p:cNvPr id="21" name="Group 20">
            <a:extLst>
              <a:ext uri="{FF2B5EF4-FFF2-40B4-BE49-F238E27FC236}">
                <a16:creationId xmlns:a16="http://schemas.microsoft.com/office/drawing/2014/main" id="{A6841C5A-9732-CCAF-ED01-70A4C3F5D628}"/>
              </a:ext>
            </a:extLst>
          </p:cNvPr>
          <p:cNvGrpSpPr/>
          <p:nvPr/>
        </p:nvGrpSpPr>
        <p:grpSpPr>
          <a:xfrm>
            <a:off x="4726727" y="643467"/>
            <a:ext cx="7462224" cy="5933043"/>
            <a:chOff x="4726727" y="643467"/>
            <a:chExt cx="7462224" cy="5933043"/>
          </a:xfrm>
        </p:grpSpPr>
        <p:grpSp>
          <p:nvGrpSpPr>
            <p:cNvPr id="20" name="Group 19">
              <a:extLst>
                <a:ext uri="{FF2B5EF4-FFF2-40B4-BE49-F238E27FC236}">
                  <a16:creationId xmlns:a16="http://schemas.microsoft.com/office/drawing/2014/main" id="{1BF70E90-2740-42EB-4052-6D3DC10E781E}"/>
                </a:ext>
              </a:extLst>
            </p:cNvPr>
            <p:cNvGrpSpPr/>
            <p:nvPr/>
          </p:nvGrpSpPr>
          <p:grpSpPr>
            <a:xfrm>
              <a:off x="4726727" y="643467"/>
              <a:ext cx="7370680" cy="5778354"/>
              <a:chOff x="4726727" y="643467"/>
              <a:chExt cx="7370680" cy="5778354"/>
            </a:xfrm>
          </p:grpSpPr>
          <p:sp>
            <p:nvSpPr>
              <p:cNvPr id="3" name="Rectangle 2">
                <a:extLst>
                  <a:ext uri="{FF2B5EF4-FFF2-40B4-BE49-F238E27FC236}">
                    <a16:creationId xmlns:a16="http://schemas.microsoft.com/office/drawing/2014/main" id="{A33FF22A-D8C0-91BF-C783-1C36E47DA6D0}"/>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829723-DF33-0674-D864-9658047AAE8F}"/>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3F9DCD-E74A-A1DC-D72E-317105B9A624}"/>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A597F5-47C2-72CB-8E44-CE00E2F52ADC}"/>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F3F679-04AC-1683-EFDF-E1601855D03E}"/>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C8ADD1B-2411-1C15-0B39-7E010199B5F0}"/>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3" name="TextBox 12">
                <a:extLst>
                  <a:ext uri="{FF2B5EF4-FFF2-40B4-BE49-F238E27FC236}">
                    <a16:creationId xmlns:a16="http://schemas.microsoft.com/office/drawing/2014/main" id="{972C9FD7-9392-521C-6AA1-70F66328E992}"/>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4" name="TextBox 13">
                <a:extLst>
                  <a:ext uri="{FF2B5EF4-FFF2-40B4-BE49-F238E27FC236}">
                    <a16:creationId xmlns:a16="http://schemas.microsoft.com/office/drawing/2014/main" id="{7D178BEA-3BEF-359A-9A94-D2A553EA9198}"/>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5" name="Rectangle 14">
                <a:extLst>
                  <a:ext uri="{FF2B5EF4-FFF2-40B4-BE49-F238E27FC236}">
                    <a16:creationId xmlns:a16="http://schemas.microsoft.com/office/drawing/2014/main" id="{6649479F-A6CF-A4C4-4D3D-89F70831B012}"/>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FFD594-A654-A694-E9C3-062261213B01}"/>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A725B1-AF0F-D374-49A8-30E5FA138A47}"/>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CA011FE2-403A-1B2D-DE32-68BEB28CEAAE}"/>
                </a:ext>
              </a:extLst>
            </p:cNvPr>
            <p:cNvSpPr/>
            <p:nvPr/>
          </p:nvSpPr>
          <p:spPr>
            <a:xfrm>
              <a:off x="6608078" y="5767681"/>
              <a:ext cx="5580873" cy="8088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31F5944-F2D3-1197-27F1-659D25B5A467}"/>
                </a:ext>
              </a:extLst>
            </p:cNvPr>
            <p:cNvSpPr txBox="1"/>
            <p:nvPr/>
          </p:nvSpPr>
          <p:spPr>
            <a:xfrm>
              <a:off x="5332624" y="5125232"/>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5.9</a:t>
              </a:r>
              <a:endParaRPr lang="en-US" dirty="0"/>
            </a:p>
          </p:txBody>
        </p:sp>
        <p:sp>
          <p:nvSpPr>
            <p:cNvPr id="6" name="TextBox 5">
              <a:extLst>
                <a:ext uri="{FF2B5EF4-FFF2-40B4-BE49-F238E27FC236}">
                  <a16:creationId xmlns:a16="http://schemas.microsoft.com/office/drawing/2014/main" id="{90695227-7BFF-6F8E-A8CE-6833C4D341AD}"/>
                </a:ext>
              </a:extLst>
            </p:cNvPr>
            <p:cNvSpPr txBox="1"/>
            <p:nvPr/>
          </p:nvSpPr>
          <p:spPr>
            <a:xfrm>
              <a:off x="8415710" y="2332875"/>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10" name="TextBox 9">
              <a:extLst>
                <a:ext uri="{FF2B5EF4-FFF2-40B4-BE49-F238E27FC236}">
                  <a16:creationId xmlns:a16="http://schemas.microsoft.com/office/drawing/2014/main" id="{AA4171F9-3042-93A4-E272-E7AE451A83D9}"/>
                </a:ext>
              </a:extLst>
            </p:cNvPr>
            <p:cNvSpPr txBox="1"/>
            <p:nvPr/>
          </p:nvSpPr>
          <p:spPr>
            <a:xfrm>
              <a:off x="10034303" y="2334921"/>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18" name="TextBox 17">
              <a:extLst>
                <a:ext uri="{FF2B5EF4-FFF2-40B4-BE49-F238E27FC236}">
                  <a16:creationId xmlns:a16="http://schemas.microsoft.com/office/drawing/2014/main" id="{8748FB4A-47C3-7082-B345-952C4552EF5A}"/>
                </a:ext>
              </a:extLst>
            </p:cNvPr>
            <p:cNvSpPr txBox="1"/>
            <p:nvPr/>
          </p:nvSpPr>
          <p:spPr>
            <a:xfrm>
              <a:off x="8019358" y="6003976"/>
              <a:ext cx="1156138" cy="383745"/>
            </a:xfrm>
            <a:prstGeom prst="rect">
              <a:avLst/>
            </a:prstGeom>
            <a:noFill/>
          </p:spPr>
          <p:txBody>
            <a:bodyPr wrap="square" rtlCol="0">
              <a:spAutoFit/>
            </a:bodyPr>
            <a:lstStyle/>
            <a:p>
              <a:r>
                <a:rPr lang="en-US" dirty="0">
                  <a:solidFill>
                    <a:schemeClr val="bg1"/>
                  </a:solidFill>
                </a:rPr>
                <a:t>Auxiliary</a:t>
              </a:r>
            </a:p>
          </p:txBody>
        </p:sp>
      </p:grpSp>
    </p:spTree>
    <p:extLst>
      <p:ext uri="{BB962C8B-B14F-4D97-AF65-F5344CB8AC3E}">
        <p14:creationId xmlns:p14="http://schemas.microsoft.com/office/powerpoint/2010/main" val="663033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5.8. Before you unlock the rail, flip the “Manual Crawler Auto” switch to the “Crawler” position (Red circle in Figure 5.10).</a:t>
            </a:r>
          </a:p>
        </p:txBody>
      </p:sp>
      <p:grpSp>
        <p:nvGrpSpPr>
          <p:cNvPr id="6" name="Group 5">
            <a:extLst>
              <a:ext uri="{FF2B5EF4-FFF2-40B4-BE49-F238E27FC236}">
                <a16:creationId xmlns:a16="http://schemas.microsoft.com/office/drawing/2014/main" id="{73CDEB30-E0B8-0CFB-FBFD-2AFE802CDD8D}"/>
              </a:ext>
            </a:extLst>
          </p:cNvPr>
          <p:cNvGrpSpPr/>
          <p:nvPr/>
        </p:nvGrpSpPr>
        <p:grpSpPr>
          <a:xfrm>
            <a:off x="7252931" y="945931"/>
            <a:ext cx="3562214" cy="5227210"/>
            <a:chOff x="7252931" y="945931"/>
            <a:chExt cx="3562214" cy="5227210"/>
          </a:xfrm>
        </p:grpSpPr>
        <p:pic>
          <p:nvPicPr>
            <p:cNvPr id="2050" name="Picture 2">
              <a:extLst>
                <a:ext uri="{FF2B5EF4-FFF2-40B4-BE49-F238E27FC236}">
                  <a16:creationId xmlns:a16="http://schemas.microsoft.com/office/drawing/2014/main" id="{0806AF93-7DB0-7115-7368-3C495F592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931" y="1054190"/>
              <a:ext cx="3562214" cy="47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1DC552E1-479C-F382-FEE4-F80A6E300268}"/>
                </a:ext>
              </a:extLst>
            </p:cNvPr>
            <p:cNvSpPr/>
            <p:nvPr/>
          </p:nvSpPr>
          <p:spPr>
            <a:xfrm>
              <a:off x="8319124" y="945931"/>
              <a:ext cx="1513489" cy="149806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699B02-B109-16DF-43B2-8B10BAAA0C64}"/>
                </a:ext>
              </a:extLst>
            </p:cNvPr>
            <p:cNvSpPr txBox="1"/>
            <p:nvPr/>
          </p:nvSpPr>
          <p:spPr>
            <a:xfrm>
              <a:off x="8319124" y="5803809"/>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5.10</a:t>
              </a:r>
              <a:endParaRPr lang="en-US" dirty="0"/>
            </a:p>
          </p:txBody>
        </p:sp>
      </p:grpSp>
    </p:spTree>
    <p:extLst>
      <p:ext uri="{BB962C8B-B14F-4D97-AF65-F5344CB8AC3E}">
        <p14:creationId xmlns:p14="http://schemas.microsoft.com/office/powerpoint/2010/main" val="2222292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1818291"/>
            <a:ext cx="3888528" cy="4866288"/>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5.9.  Instead of locking the left raillocks, you would want to lock the right raillocks this time (Purple circle in Figure 5.11).</a:t>
            </a:r>
          </a:p>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a:p>
            <a:pPr marL="914400" marR="0" lvl="2" indent="0">
              <a:lnSpc>
                <a:spcPct val="114000"/>
              </a:lnSpc>
              <a:spcBef>
                <a:spcPts val="0"/>
              </a:spcBef>
              <a:spcAft>
                <a:spcPts val="600"/>
              </a:spcAft>
              <a:buNone/>
            </a:pPr>
            <a:r>
              <a:rPr lang="en-US" kern="100" dirty="0">
                <a:highlight>
                  <a:srgbClr val="FFFF00"/>
                </a:highlight>
                <a:latin typeface="Aptos" panose="020B0004020202020204" pitchFamily="34" charset="0"/>
                <a:ea typeface="Aptos" panose="020B0004020202020204" pitchFamily="34" charset="0"/>
                <a:cs typeface="Times New Roman" panose="02020603050405020304" pitchFamily="18" charset="0"/>
              </a:rPr>
              <a:t>Please be careful in ensuring you are locking the correct side as this can result in the crawler derailing off the car.</a:t>
            </a:r>
          </a:p>
        </p:txBody>
      </p:sp>
      <p:grpSp>
        <p:nvGrpSpPr>
          <p:cNvPr id="6" name="Group 5">
            <a:extLst>
              <a:ext uri="{FF2B5EF4-FFF2-40B4-BE49-F238E27FC236}">
                <a16:creationId xmlns:a16="http://schemas.microsoft.com/office/drawing/2014/main" id="{7C84F0D6-A6C6-FE10-CA53-4DE6A63E214C}"/>
              </a:ext>
            </a:extLst>
          </p:cNvPr>
          <p:cNvGrpSpPr/>
          <p:nvPr/>
        </p:nvGrpSpPr>
        <p:grpSpPr>
          <a:xfrm>
            <a:off x="5421854" y="900263"/>
            <a:ext cx="5943600" cy="4827032"/>
            <a:chOff x="5421854" y="900263"/>
            <a:chExt cx="5943600" cy="4827032"/>
          </a:xfrm>
        </p:grpSpPr>
        <p:grpSp>
          <p:nvGrpSpPr>
            <p:cNvPr id="3" name="Group 2">
              <a:extLst>
                <a:ext uri="{FF2B5EF4-FFF2-40B4-BE49-F238E27FC236}">
                  <a16:creationId xmlns:a16="http://schemas.microsoft.com/office/drawing/2014/main" id="{3B2AF9B8-A9D1-1214-B926-F4926EE5484E}"/>
                </a:ext>
              </a:extLst>
            </p:cNvPr>
            <p:cNvGrpSpPr/>
            <p:nvPr/>
          </p:nvGrpSpPr>
          <p:grpSpPr>
            <a:xfrm>
              <a:off x="5421854" y="900263"/>
              <a:ext cx="5943600" cy="4457700"/>
              <a:chOff x="0" y="0"/>
              <a:chExt cx="5943600" cy="4457700"/>
            </a:xfrm>
          </p:grpSpPr>
          <p:pic>
            <p:nvPicPr>
              <p:cNvPr id="7" name="Picture 6" descr="A close up of a switch&#10;&#10;Description automatically generated">
                <a:extLst>
                  <a:ext uri="{FF2B5EF4-FFF2-40B4-BE49-F238E27FC236}">
                    <a16:creationId xmlns:a16="http://schemas.microsoft.com/office/drawing/2014/main" id="{D8150D1B-C650-9DE4-7FF4-A81867F9C18C}"/>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8" name="Connector: Curved 7">
                <a:extLst>
                  <a:ext uri="{FF2B5EF4-FFF2-40B4-BE49-F238E27FC236}">
                    <a16:creationId xmlns:a16="http://schemas.microsoft.com/office/drawing/2014/main" id="{8AAD185A-13DD-2D86-82AB-45FAD2DA3D3E}"/>
                  </a:ext>
                </a:extLst>
              </p:cNvPr>
              <p:cNvCxnSpPr>
                <a:cxnSpLocks/>
              </p:cNvCxnSpPr>
              <p:nvPr/>
            </p:nvCxnSpPr>
            <p:spPr>
              <a:xfrm rot="5400000" flipH="1" flipV="1">
                <a:off x="4865174" y="1256075"/>
                <a:ext cx="405765" cy="98107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9C5D68FB-7DFF-95B3-5588-41FFCC5DD0E1}"/>
                </a:ext>
              </a:extLst>
            </p:cNvPr>
            <p:cNvSpPr txBox="1"/>
            <p:nvPr/>
          </p:nvSpPr>
          <p:spPr>
            <a:xfrm>
              <a:off x="7756055" y="5357963"/>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5.11</a:t>
              </a:r>
              <a:endParaRPr lang="en-US" dirty="0"/>
            </a:p>
          </p:txBody>
        </p:sp>
      </p:grpSp>
    </p:spTree>
    <p:extLst>
      <p:ext uri="{BB962C8B-B14F-4D97-AF65-F5344CB8AC3E}">
        <p14:creationId xmlns:p14="http://schemas.microsoft.com/office/powerpoint/2010/main" val="262278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3848308" y="593939"/>
            <a:ext cx="4492336" cy="826995"/>
          </a:xfrm>
          <a:solidFill>
            <a:schemeClr val="bg1"/>
          </a:solidFill>
        </p:spPr>
        <p:txBody>
          <a:bodyPr>
            <a:normAutofit/>
          </a:bodyPr>
          <a:lstStyle/>
          <a:p>
            <a:r>
              <a:rPr lang="en-US" dirty="0"/>
              <a:t>Possible Scenarios</a:t>
            </a:r>
          </a:p>
        </p:txBody>
      </p:sp>
      <p:grpSp>
        <p:nvGrpSpPr>
          <p:cNvPr id="5" name="Group 4">
            <a:extLst>
              <a:ext uri="{FF2B5EF4-FFF2-40B4-BE49-F238E27FC236}">
                <a16:creationId xmlns:a16="http://schemas.microsoft.com/office/drawing/2014/main" id="{561E1CFE-88A6-EB6B-4DD6-B958E7529E79}"/>
              </a:ext>
            </a:extLst>
          </p:cNvPr>
          <p:cNvGrpSpPr/>
          <p:nvPr/>
        </p:nvGrpSpPr>
        <p:grpSpPr>
          <a:xfrm>
            <a:off x="290944" y="1737717"/>
            <a:ext cx="11095625" cy="4645200"/>
            <a:chOff x="290944" y="1737717"/>
            <a:chExt cx="11095625" cy="4645200"/>
          </a:xfrm>
        </p:grpSpPr>
        <p:sp>
          <p:nvSpPr>
            <p:cNvPr id="47" name="TextBox 46">
              <a:extLst>
                <a:ext uri="{FF2B5EF4-FFF2-40B4-BE49-F238E27FC236}">
                  <a16:creationId xmlns:a16="http://schemas.microsoft.com/office/drawing/2014/main" id="{224ED1DD-A81B-6085-ECBC-EE4E1ECBE521}"/>
                </a:ext>
              </a:extLst>
            </p:cNvPr>
            <p:cNvSpPr txBox="1"/>
            <p:nvPr/>
          </p:nvSpPr>
          <p:spPr>
            <a:xfrm>
              <a:off x="292677" y="1896017"/>
              <a:ext cx="322118" cy="369332"/>
            </a:xfrm>
            <a:prstGeom prst="rect">
              <a:avLst/>
            </a:prstGeom>
            <a:solidFill>
              <a:schemeClr val="bg1"/>
            </a:solidFill>
          </p:spPr>
          <p:txBody>
            <a:bodyPr wrap="square" rtlCol="0">
              <a:spAutoFit/>
            </a:bodyPr>
            <a:lstStyle/>
            <a:p>
              <a:r>
                <a:rPr lang="en-US" dirty="0"/>
                <a:t>1</a:t>
              </a:r>
            </a:p>
          </p:txBody>
        </p:sp>
        <p:sp>
          <p:nvSpPr>
            <p:cNvPr id="48" name="TextBox 47">
              <a:extLst>
                <a:ext uri="{FF2B5EF4-FFF2-40B4-BE49-F238E27FC236}">
                  <a16:creationId xmlns:a16="http://schemas.microsoft.com/office/drawing/2014/main" id="{23FBEC51-329C-777C-1E4F-26D998FAEAE4}"/>
                </a:ext>
              </a:extLst>
            </p:cNvPr>
            <p:cNvSpPr txBox="1"/>
            <p:nvPr/>
          </p:nvSpPr>
          <p:spPr>
            <a:xfrm>
              <a:off x="290944" y="2847109"/>
              <a:ext cx="284289" cy="369332"/>
            </a:xfrm>
            <a:prstGeom prst="rect">
              <a:avLst/>
            </a:prstGeom>
            <a:solidFill>
              <a:schemeClr val="bg1"/>
            </a:solidFill>
          </p:spPr>
          <p:txBody>
            <a:bodyPr wrap="square" rtlCol="0">
              <a:spAutoFit/>
            </a:bodyPr>
            <a:lstStyle/>
            <a:p>
              <a:r>
                <a:rPr lang="en-US" dirty="0"/>
                <a:t>2</a:t>
              </a:r>
            </a:p>
          </p:txBody>
        </p:sp>
        <p:sp>
          <p:nvSpPr>
            <p:cNvPr id="49" name="TextBox 48">
              <a:extLst>
                <a:ext uri="{FF2B5EF4-FFF2-40B4-BE49-F238E27FC236}">
                  <a16:creationId xmlns:a16="http://schemas.microsoft.com/office/drawing/2014/main" id="{274AD51E-2434-7AE7-7F2E-76B8AD7D6586}"/>
                </a:ext>
              </a:extLst>
            </p:cNvPr>
            <p:cNvSpPr txBox="1"/>
            <p:nvPr/>
          </p:nvSpPr>
          <p:spPr>
            <a:xfrm>
              <a:off x="290945" y="3792682"/>
              <a:ext cx="284288" cy="369332"/>
            </a:xfrm>
            <a:prstGeom prst="rect">
              <a:avLst/>
            </a:prstGeom>
            <a:solidFill>
              <a:schemeClr val="bg1"/>
            </a:solidFill>
          </p:spPr>
          <p:txBody>
            <a:bodyPr wrap="square" rtlCol="0">
              <a:spAutoFit/>
            </a:bodyPr>
            <a:lstStyle/>
            <a:p>
              <a:r>
                <a:rPr lang="en-US" dirty="0"/>
                <a:t>3</a:t>
              </a:r>
            </a:p>
          </p:txBody>
        </p:sp>
        <p:sp>
          <p:nvSpPr>
            <p:cNvPr id="50" name="TextBox 49">
              <a:extLst>
                <a:ext uri="{FF2B5EF4-FFF2-40B4-BE49-F238E27FC236}">
                  <a16:creationId xmlns:a16="http://schemas.microsoft.com/office/drawing/2014/main" id="{4F77CA00-64AE-EA98-E089-88DD34BD7F7A}"/>
                </a:ext>
              </a:extLst>
            </p:cNvPr>
            <p:cNvSpPr txBox="1"/>
            <p:nvPr/>
          </p:nvSpPr>
          <p:spPr>
            <a:xfrm>
              <a:off x="290944" y="4748645"/>
              <a:ext cx="278249" cy="369332"/>
            </a:xfrm>
            <a:prstGeom prst="rect">
              <a:avLst/>
            </a:prstGeom>
            <a:solidFill>
              <a:schemeClr val="bg1"/>
            </a:solidFill>
          </p:spPr>
          <p:txBody>
            <a:bodyPr wrap="square" rtlCol="0">
              <a:spAutoFit/>
            </a:bodyPr>
            <a:lstStyle/>
            <a:p>
              <a:r>
                <a:rPr lang="en-US" dirty="0"/>
                <a:t>4</a:t>
              </a:r>
            </a:p>
          </p:txBody>
        </p:sp>
        <p:sp>
          <p:nvSpPr>
            <p:cNvPr id="51" name="TextBox 50">
              <a:extLst>
                <a:ext uri="{FF2B5EF4-FFF2-40B4-BE49-F238E27FC236}">
                  <a16:creationId xmlns:a16="http://schemas.microsoft.com/office/drawing/2014/main" id="{085AD74D-E9C3-B780-54EC-1BB15FE3F2E7}"/>
                </a:ext>
              </a:extLst>
            </p:cNvPr>
            <p:cNvSpPr txBox="1"/>
            <p:nvPr/>
          </p:nvSpPr>
          <p:spPr>
            <a:xfrm>
              <a:off x="6169079" y="1896017"/>
              <a:ext cx="335973" cy="369332"/>
            </a:xfrm>
            <a:prstGeom prst="rect">
              <a:avLst/>
            </a:prstGeom>
            <a:solidFill>
              <a:schemeClr val="bg1"/>
            </a:solidFill>
          </p:spPr>
          <p:txBody>
            <a:bodyPr wrap="square" rtlCol="0">
              <a:spAutoFit/>
            </a:bodyPr>
            <a:lstStyle/>
            <a:p>
              <a:r>
                <a:rPr lang="en-US" dirty="0"/>
                <a:t>5</a:t>
              </a:r>
            </a:p>
          </p:txBody>
        </p:sp>
        <p:sp>
          <p:nvSpPr>
            <p:cNvPr id="52" name="TextBox 51">
              <a:extLst>
                <a:ext uri="{FF2B5EF4-FFF2-40B4-BE49-F238E27FC236}">
                  <a16:creationId xmlns:a16="http://schemas.microsoft.com/office/drawing/2014/main" id="{A411EF46-8898-DD96-CA33-FBE77AFD86EB}"/>
                </a:ext>
              </a:extLst>
            </p:cNvPr>
            <p:cNvSpPr txBox="1"/>
            <p:nvPr/>
          </p:nvSpPr>
          <p:spPr>
            <a:xfrm>
              <a:off x="6192982" y="2847109"/>
              <a:ext cx="312070" cy="369332"/>
            </a:xfrm>
            <a:prstGeom prst="rect">
              <a:avLst/>
            </a:prstGeom>
            <a:solidFill>
              <a:schemeClr val="bg1"/>
            </a:solidFill>
          </p:spPr>
          <p:txBody>
            <a:bodyPr wrap="square" rtlCol="0">
              <a:spAutoFit/>
            </a:bodyPr>
            <a:lstStyle/>
            <a:p>
              <a:r>
                <a:rPr lang="en-US" dirty="0"/>
                <a:t>6</a:t>
              </a:r>
            </a:p>
          </p:txBody>
        </p:sp>
        <p:sp>
          <p:nvSpPr>
            <p:cNvPr id="53" name="TextBox 52">
              <a:extLst>
                <a:ext uri="{FF2B5EF4-FFF2-40B4-BE49-F238E27FC236}">
                  <a16:creationId xmlns:a16="http://schemas.microsoft.com/office/drawing/2014/main" id="{CD490653-F7B8-A4E0-A012-2DAEAE4B42F0}"/>
                </a:ext>
              </a:extLst>
            </p:cNvPr>
            <p:cNvSpPr txBox="1"/>
            <p:nvPr/>
          </p:nvSpPr>
          <p:spPr>
            <a:xfrm>
              <a:off x="6192982" y="3792682"/>
              <a:ext cx="335973" cy="369332"/>
            </a:xfrm>
            <a:prstGeom prst="rect">
              <a:avLst/>
            </a:prstGeom>
            <a:solidFill>
              <a:schemeClr val="bg1"/>
            </a:solidFill>
          </p:spPr>
          <p:txBody>
            <a:bodyPr wrap="square" rtlCol="0">
              <a:spAutoFit/>
            </a:bodyPr>
            <a:lstStyle/>
            <a:p>
              <a:r>
                <a:rPr lang="en-US" dirty="0"/>
                <a:t>7</a:t>
              </a:r>
            </a:p>
          </p:txBody>
        </p:sp>
        <p:grpSp>
          <p:nvGrpSpPr>
            <p:cNvPr id="4" name="Group 3">
              <a:extLst>
                <a:ext uri="{FF2B5EF4-FFF2-40B4-BE49-F238E27FC236}">
                  <a16:creationId xmlns:a16="http://schemas.microsoft.com/office/drawing/2014/main" id="{014B62A7-5CBB-21F5-B295-5D4150C50A04}"/>
                </a:ext>
              </a:extLst>
            </p:cNvPr>
            <p:cNvGrpSpPr/>
            <p:nvPr/>
          </p:nvGrpSpPr>
          <p:grpSpPr>
            <a:xfrm>
              <a:off x="805431" y="1737717"/>
              <a:ext cx="10581138" cy="4645200"/>
              <a:chOff x="805431" y="1737717"/>
              <a:chExt cx="10581138" cy="4645200"/>
            </a:xfrm>
          </p:grpSpPr>
          <p:grpSp>
            <p:nvGrpSpPr>
              <p:cNvPr id="3" name="Group 2">
                <a:extLst>
                  <a:ext uri="{FF2B5EF4-FFF2-40B4-BE49-F238E27FC236}">
                    <a16:creationId xmlns:a16="http://schemas.microsoft.com/office/drawing/2014/main" id="{A050B179-E937-4EC2-37F9-FABE8DAEFCBA}"/>
                  </a:ext>
                </a:extLst>
              </p:cNvPr>
              <p:cNvGrpSpPr/>
              <p:nvPr/>
            </p:nvGrpSpPr>
            <p:grpSpPr>
              <a:xfrm>
                <a:off x="805431" y="1737717"/>
                <a:ext cx="10581138" cy="3603210"/>
                <a:chOff x="805431" y="1737717"/>
                <a:chExt cx="10581138" cy="3603210"/>
              </a:xfrm>
            </p:grpSpPr>
            <p:grpSp>
              <p:nvGrpSpPr>
                <p:cNvPr id="11" name="Group 10">
                  <a:extLst>
                    <a:ext uri="{FF2B5EF4-FFF2-40B4-BE49-F238E27FC236}">
                      <a16:creationId xmlns:a16="http://schemas.microsoft.com/office/drawing/2014/main" id="{E9DB8890-353F-7C1B-308C-C8D7D4273E3A}"/>
                    </a:ext>
                  </a:extLst>
                </p:cNvPr>
                <p:cNvGrpSpPr/>
                <p:nvPr/>
              </p:nvGrpSpPr>
              <p:grpSpPr>
                <a:xfrm>
                  <a:off x="810491" y="1745673"/>
                  <a:ext cx="4629222" cy="758536"/>
                  <a:chOff x="810491" y="1745673"/>
                  <a:chExt cx="4629222" cy="758536"/>
                </a:xfrm>
              </p:grpSpPr>
              <p:sp>
                <p:nvSpPr>
                  <p:cNvPr id="7" name="Rectangle 6">
                    <a:extLst>
                      <a:ext uri="{FF2B5EF4-FFF2-40B4-BE49-F238E27FC236}">
                        <a16:creationId xmlns:a16="http://schemas.microsoft.com/office/drawing/2014/main" id="{9F910CE8-31A9-6676-F630-A1A7C2B40BB0}"/>
                      </a:ext>
                    </a:extLst>
                  </p:cNvPr>
                  <p:cNvSpPr/>
                  <p:nvPr/>
                </p:nvSpPr>
                <p:spPr>
                  <a:xfrm>
                    <a:off x="810491" y="1745673"/>
                    <a:ext cx="1049482" cy="758536"/>
                  </a:xfrm>
                  <a:prstGeom prst="rect">
                    <a:avLst/>
                  </a:prstGeom>
                  <a:pattFill prst="wdUpDiag">
                    <a:fgClr>
                      <a:srgbClr val="FF0000"/>
                    </a:fgClr>
                    <a:bgClr>
                      <a:srgbClr val="0070C0"/>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4ED6D3-FE17-7EB8-D796-66EAEDC5D3F1}"/>
                      </a:ext>
                    </a:extLst>
                  </p:cNvPr>
                  <p:cNvSpPr/>
                  <p:nvPr/>
                </p:nvSpPr>
                <p:spPr>
                  <a:xfrm>
                    <a:off x="2012373"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20F5-0BA0-680E-8325-92C4B3080F15}"/>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7D8E1D-E4AB-F58A-A6AE-AC7EC9B44B08}"/>
                      </a:ext>
                    </a:extLst>
                  </p:cNvPr>
                  <p:cNvSpPr/>
                  <p:nvPr/>
                </p:nvSpPr>
                <p:spPr>
                  <a:xfrm>
                    <a:off x="4390231"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46D1115-20B9-ECBC-2E50-4D283E0A6FE5}"/>
                    </a:ext>
                  </a:extLst>
                </p:cNvPr>
                <p:cNvGrpSpPr/>
                <p:nvPr/>
              </p:nvGrpSpPr>
              <p:grpSpPr>
                <a:xfrm>
                  <a:off x="805431" y="2670464"/>
                  <a:ext cx="4629222" cy="758536"/>
                  <a:chOff x="810491" y="1745673"/>
                  <a:chExt cx="4629222" cy="758536"/>
                </a:xfrm>
              </p:grpSpPr>
              <p:sp>
                <p:nvSpPr>
                  <p:cNvPr id="14" name="Rectangle 13">
                    <a:extLst>
                      <a:ext uri="{FF2B5EF4-FFF2-40B4-BE49-F238E27FC236}">
                        <a16:creationId xmlns:a16="http://schemas.microsoft.com/office/drawing/2014/main" id="{BF55BE57-91B8-A0FD-3D8F-A695BDCBDC19}"/>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E2CA17C-35EF-DB41-9CEB-6F7BA57580CC}"/>
                      </a:ext>
                    </a:extLst>
                  </p:cNvPr>
                  <p:cNvSpPr/>
                  <p:nvPr/>
                </p:nvSpPr>
                <p:spPr>
                  <a:xfrm>
                    <a:off x="2012373"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193E81-B780-28E6-EA3D-EAE8C02C7CE8}"/>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2271F1-B3D8-AA65-19BE-C4A1E693EE12}"/>
                      </a:ext>
                    </a:extLst>
                  </p:cNvPr>
                  <p:cNvSpPr/>
                  <p:nvPr/>
                </p:nvSpPr>
                <p:spPr>
                  <a:xfrm>
                    <a:off x="4390231"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9926DC6-F9C2-7C83-4A57-33A1B6201058}"/>
                    </a:ext>
                  </a:extLst>
                </p:cNvPr>
                <p:cNvGrpSpPr/>
                <p:nvPr/>
              </p:nvGrpSpPr>
              <p:grpSpPr>
                <a:xfrm>
                  <a:off x="805431" y="3618472"/>
                  <a:ext cx="4629222" cy="758536"/>
                  <a:chOff x="810491" y="1745673"/>
                  <a:chExt cx="4629222" cy="758536"/>
                </a:xfrm>
              </p:grpSpPr>
              <p:sp>
                <p:nvSpPr>
                  <p:cNvPr id="19" name="Rectangle 18">
                    <a:extLst>
                      <a:ext uri="{FF2B5EF4-FFF2-40B4-BE49-F238E27FC236}">
                        <a16:creationId xmlns:a16="http://schemas.microsoft.com/office/drawing/2014/main" id="{729A08F6-7FF0-A02B-6236-D46445AE9BD8}"/>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B62B74F-FFFC-57C4-48D0-F99BD50F44E6}"/>
                      </a:ext>
                    </a:extLst>
                  </p:cNvPr>
                  <p:cNvSpPr/>
                  <p:nvPr/>
                </p:nvSpPr>
                <p:spPr>
                  <a:xfrm>
                    <a:off x="2012373"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FA2F9B-7FCE-D355-C047-31F8EF43BDD3}"/>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26C80B-F5CA-80A7-F8F7-CCAA1249E0E7}"/>
                      </a:ext>
                    </a:extLst>
                  </p:cNvPr>
                  <p:cNvSpPr/>
                  <p:nvPr/>
                </p:nvSpPr>
                <p:spPr>
                  <a:xfrm>
                    <a:off x="4390231"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1684EECE-AB93-D1A5-ECD3-F72C6337B437}"/>
                    </a:ext>
                  </a:extLst>
                </p:cNvPr>
                <p:cNvGrpSpPr/>
                <p:nvPr/>
              </p:nvGrpSpPr>
              <p:grpSpPr>
                <a:xfrm>
                  <a:off x="805431" y="4582391"/>
                  <a:ext cx="4629222" cy="758536"/>
                  <a:chOff x="810491" y="1745673"/>
                  <a:chExt cx="4629222" cy="758536"/>
                </a:xfrm>
              </p:grpSpPr>
              <p:sp>
                <p:nvSpPr>
                  <p:cNvPr id="24" name="Rectangle 23">
                    <a:extLst>
                      <a:ext uri="{FF2B5EF4-FFF2-40B4-BE49-F238E27FC236}">
                        <a16:creationId xmlns:a16="http://schemas.microsoft.com/office/drawing/2014/main" id="{DD3C1693-A7EF-1CA8-D52D-E4792027ACD3}"/>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9041FE2-0506-2AB9-E290-7872EA862F39}"/>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E489DC0-C667-9C01-611D-786AB229218F}"/>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3CF5E-F482-87B0-500C-D1DDAB8574B3}"/>
                      </a:ext>
                    </a:extLst>
                  </p:cNvPr>
                  <p:cNvSpPr/>
                  <p:nvPr/>
                </p:nvSpPr>
                <p:spPr>
                  <a:xfrm>
                    <a:off x="4390231"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76A40FD5-305C-9B87-6A7E-89F8DE04AC8F}"/>
                    </a:ext>
                  </a:extLst>
                </p:cNvPr>
                <p:cNvGrpSpPr/>
                <p:nvPr/>
              </p:nvGrpSpPr>
              <p:grpSpPr>
                <a:xfrm>
                  <a:off x="6749238" y="1737717"/>
                  <a:ext cx="4629222" cy="758536"/>
                  <a:chOff x="810491" y="1745673"/>
                  <a:chExt cx="4629222" cy="758536"/>
                </a:xfrm>
              </p:grpSpPr>
              <p:sp>
                <p:nvSpPr>
                  <p:cNvPr id="31" name="Rectangle 30">
                    <a:extLst>
                      <a:ext uri="{FF2B5EF4-FFF2-40B4-BE49-F238E27FC236}">
                        <a16:creationId xmlns:a16="http://schemas.microsoft.com/office/drawing/2014/main" id="{BB4B223E-826D-3795-23B8-366F5C1D5989}"/>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E3B0FFF-FD03-BDA1-FC49-62FA6CE9C757}"/>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C1DD55A-DC1E-26DA-0F83-8743A3061262}"/>
                      </a:ext>
                    </a:extLst>
                  </p:cNvPr>
                  <p:cNvSpPr/>
                  <p:nvPr/>
                </p:nvSpPr>
                <p:spPr>
                  <a:xfrm>
                    <a:off x="3201302"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18DC0BF-93D1-AA03-B28B-A62BCCFB722B}"/>
                      </a:ext>
                    </a:extLst>
                  </p:cNvPr>
                  <p:cNvSpPr/>
                  <p:nvPr/>
                </p:nvSpPr>
                <p:spPr>
                  <a:xfrm>
                    <a:off x="4390231"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680AF2C-BA95-5502-340B-D2A83857984D}"/>
                    </a:ext>
                  </a:extLst>
                </p:cNvPr>
                <p:cNvGrpSpPr/>
                <p:nvPr/>
              </p:nvGrpSpPr>
              <p:grpSpPr>
                <a:xfrm>
                  <a:off x="6749238" y="2670464"/>
                  <a:ext cx="4629222" cy="758536"/>
                  <a:chOff x="810491" y="1745673"/>
                  <a:chExt cx="4629222" cy="758536"/>
                </a:xfrm>
              </p:grpSpPr>
              <p:sp>
                <p:nvSpPr>
                  <p:cNvPr id="37" name="Rectangle 36">
                    <a:extLst>
                      <a:ext uri="{FF2B5EF4-FFF2-40B4-BE49-F238E27FC236}">
                        <a16:creationId xmlns:a16="http://schemas.microsoft.com/office/drawing/2014/main" id="{92AEFFBF-7751-EDDF-A58A-DD46FEB22EB9}"/>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6F8AB9E-E185-1CDD-E402-3BCF6ED86560}"/>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92952D5-A163-EB72-F638-B90CC3C93D3E}"/>
                      </a:ext>
                    </a:extLst>
                  </p:cNvPr>
                  <p:cNvSpPr/>
                  <p:nvPr/>
                </p:nvSpPr>
                <p:spPr>
                  <a:xfrm>
                    <a:off x="3201302"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41B1F64-7698-A273-E228-1DBAFF3A0673}"/>
                      </a:ext>
                    </a:extLst>
                  </p:cNvPr>
                  <p:cNvSpPr/>
                  <p:nvPr/>
                </p:nvSpPr>
                <p:spPr>
                  <a:xfrm>
                    <a:off x="4390231"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C90915A8-109F-48A1-9456-36F45508A803}"/>
                    </a:ext>
                  </a:extLst>
                </p:cNvPr>
                <p:cNvGrpSpPr/>
                <p:nvPr/>
              </p:nvGrpSpPr>
              <p:grpSpPr>
                <a:xfrm>
                  <a:off x="6757347" y="3618472"/>
                  <a:ext cx="4629222" cy="758536"/>
                  <a:chOff x="810491" y="1745673"/>
                  <a:chExt cx="4629222" cy="758536"/>
                </a:xfrm>
              </p:grpSpPr>
              <p:sp>
                <p:nvSpPr>
                  <p:cNvPr id="42" name="Rectangle 41">
                    <a:extLst>
                      <a:ext uri="{FF2B5EF4-FFF2-40B4-BE49-F238E27FC236}">
                        <a16:creationId xmlns:a16="http://schemas.microsoft.com/office/drawing/2014/main" id="{F0AF524D-EE24-541F-C567-62942AA4434B}"/>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8B078C07-26D4-BE5B-2733-9052EE335B77}"/>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F4D141B-FEA6-3E49-8B55-3AAAA7A0E5D3}"/>
                      </a:ext>
                    </a:extLst>
                  </p:cNvPr>
                  <p:cNvSpPr/>
                  <p:nvPr/>
                </p:nvSpPr>
                <p:spPr>
                  <a:xfrm>
                    <a:off x="3201302"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ACAC180-70F5-589E-9441-D0B3E32F6114}"/>
                      </a:ext>
                    </a:extLst>
                  </p:cNvPr>
                  <p:cNvSpPr/>
                  <p:nvPr/>
                </p:nvSpPr>
                <p:spPr>
                  <a:xfrm>
                    <a:off x="4390231"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Group 60">
                <a:extLst>
                  <a:ext uri="{FF2B5EF4-FFF2-40B4-BE49-F238E27FC236}">
                    <a16:creationId xmlns:a16="http://schemas.microsoft.com/office/drawing/2014/main" id="{A7C0DBF4-DF51-666C-7165-72CAA0F2A1AF}"/>
                  </a:ext>
                </a:extLst>
              </p:cNvPr>
              <p:cNvGrpSpPr/>
              <p:nvPr/>
            </p:nvGrpSpPr>
            <p:grpSpPr>
              <a:xfrm>
                <a:off x="6312477" y="4582391"/>
                <a:ext cx="5074092" cy="1800526"/>
                <a:chOff x="6312477" y="4582391"/>
                <a:chExt cx="5074092" cy="1800526"/>
              </a:xfrm>
            </p:grpSpPr>
            <p:sp>
              <p:nvSpPr>
                <p:cNvPr id="54" name="Rectangle 53">
                  <a:extLst>
                    <a:ext uri="{FF2B5EF4-FFF2-40B4-BE49-F238E27FC236}">
                      <a16:creationId xmlns:a16="http://schemas.microsoft.com/office/drawing/2014/main" id="{8612EC26-36E4-7D9F-22A3-89DEA500DE25}"/>
                    </a:ext>
                  </a:extLst>
                </p:cNvPr>
                <p:cNvSpPr/>
                <p:nvPr/>
              </p:nvSpPr>
              <p:spPr>
                <a:xfrm>
                  <a:off x="6312477" y="4582391"/>
                  <a:ext cx="5074092" cy="18005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3979A8A-440D-8DD8-6748-C79BC385AAF0}"/>
                    </a:ext>
                  </a:extLst>
                </p:cNvPr>
                <p:cNvSpPr/>
                <p:nvPr/>
              </p:nvSpPr>
              <p:spPr>
                <a:xfrm>
                  <a:off x="6427120" y="4767057"/>
                  <a:ext cx="415636" cy="369332"/>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740D1B31-8EE3-B16E-FDA7-2A41BFA3C8DB}"/>
                    </a:ext>
                  </a:extLst>
                </p:cNvPr>
                <p:cNvSpPr txBox="1"/>
                <p:nvPr/>
              </p:nvSpPr>
              <p:spPr>
                <a:xfrm>
                  <a:off x="6854137" y="4776993"/>
                  <a:ext cx="1905384" cy="369332"/>
                </a:xfrm>
                <a:prstGeom prst="rect">
                  <a:avLst/>
                </a:prstGeom>
                <a:solidFill>
                  <a:schemeClr val="bg1"/>
                </a:solidFill>
              </p:spPr>
              <p:txBody>
                <a:bodyPr wrap="square" rtlCol="0">
                  <a:spAutoFit/>
                </a:bodyPr>
                <a:lstStyle/>
                <a:p>
                  <a:r>
                    <a:rPr lang="en-US" dirty="0"/>
                    <a:t>Loading Product</a:t>
                  </a:r>
                </a:p>
              </p:txBody>
            </p:sp>
            <p:sp>
              <p:nvSpPr>
                <p:cNvPr id="57" name="Rectangle 56">
                  <a:extLst>
                    <a:ext uri="{FF2B5EF4-FFF2-40B4-BE49-F238E27FC236}">
                      <a16:creationId xmlns:a16="http://schemas.microsoft.com/office/drawing/2014/main" id="{0174AD7C-F502-44C0-5A58-DB301C98B78C}"/>
                    </a:ext>
                  </a:extLst>
                </p:cNvPr>
                <p:cNvSpPr/>
                <p:nvPr/>
              </p:nvSpPr>
              <p:spPr>
                <a:xfrm>
                  <a:off x="6427120" y="5305403"/>
                  <a:ext cx="415636" cy="369332"/>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3B8B078D-9512-60CB-1DA1-2EBF32EFFBCD}"/>
                    </a:ext>
                  </a:extLst>
                </p:cNvPr>
                <p:cNvSpPr txBox="1"/>
                <p:nvPr/>
              </p:nvSpPr>
              <p:spPr>
                <a:xfrm>
                  <a:off x="6854137" y="5305403"/>
                  <a:ext cx="2057058" cy="369332"/>
                </a:xfrm>
                <a:prstGeom prst="rect">
                  <a:avLst/>
                </a:prstGeom>
                <a:solidFill>
                  <a:schemeClr val="bg1"/>
                </a:solidFill>
              </p:spPr>
              <p:txBody>
                <a:bodyPr wrap="square" rtlCol="0">
                  <a:spAutoFit/>
                </a:bodyPr>
                <a:lstStyle/>
                <a:p>
                  <a:r>
                    <a:rPr lang="en-US" dirty="0"/>
                    <a:t>Unloading Product</a:t>
                  </a:r>
                </a:p>
              </p:txBody>
            </p:sp>
            <p:sp>
              <p:nvSpPr>
                <p:cNvPr id="59" name="Rectangle 58">
                  <a:extLst>
                    <a:ext uri="{FF2B5EF4-FFF2-40B4-BE49-F238E27FC236}">
                      <a16:creationId xmlns:a16="http://schemas.microsoft.com/office/drawing/2014/main" id="{88DEEA9F-C492-D31C-1893-91847A3B8A26}"/>
                    </a:ext>
                  </a:extLst>
                </p:cNvPr>
                <p:cNvSpPr/>
                <p:nvPr/>
              </p:nvSpPr>
              <p:spPr>
                <a:xfrm>
                  <a:off x="6431973" y="5842223"/>
                  <a:ext cx="415636" cy="369332"/>
                </a:xfrm>
                <a:prstGeom prst="rect">
                  <a:avLst/>
                </a:prstGeom>
                <a:pattFill prst="wdUpDiag">
                  <a:fgClr>
                    <a:srgbClr val="FF0000"/>
                  </a:fgClr>
                  <a:bgClr>
                    <a:srgbClr val="0070C0"/>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B9C3E89B-13A4-C141-5D87-DAD75ECDC909}"/>
                    </a:ext>
                  </a:extLst>
                </p:cNvPr>
                <p:cNvSpPr txBox="1"/>
                <p:nvPr/>
              </p:nvSpPr>
              <p:spPr>
                <a:xfrm>
                  <a:off x="6842756" y="5833813"/>
                  <a:ext cx="4535704" cy="369332"/>
                </a:xfrm>
                <a:prstGeom prst="rect">
                  <a:avLst/>
                </a:prstGeom>
                <a:solidFill>
                  <a:schemeClr val="bg1"/>
                </a:solidFill>
              </p:spPr>
              <p:txBody>
                <a:bodyPr wrap="square" rtlCol="0">
                  <a:spAutoFit/>
                </a:bodyPr>
                <a:lstStyle/>
                <a:p>
                  <a:r>
                    <a:rPr lang="en-US" dirty="0"/>
                    <a:t>Mixed Rack (some loading some unloading)</a:t>
                  </a:r>
                </a:p>
              </p:txBody>
            </p:sp>
          </p:grpSp>
        </p:grpSp>
      </p:grpSp>
    </p:spTree>
    <p:extLst>
      <p:ext uri="{BB962C8B-B14F-4D97-AF65-F5344CB8AC3E}">
        <p14:creationId xmlns:p14="http://schemas.microsoft.com/office/powerpoint/2010/main" val="3183407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5.10.  At this time, move and hold the “Crawler” lever to the “Right” position (Red circle in Figure 5.12) until the entire rack is on the storage railway.</a:t>
            </a:r>
            <a:endParaRPr lang="en-US" kern="100" dirty="0">
              <a:highlight>
                <a:srgbClr val="FFFF00"/>
              </a:highlight>
              <a:latin typeface="Aptos" panose="020B0004020202020204" pitchFamily="34" charset="0"/>
              <a:ea typeface="Aptos" panose="020B000402020202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DCDD5905-D0A8-1527-7D4D-A340AFE2ABDC}"/>
              </a:ext>
            </a:extLst>
          </p:cNvPr>
          <p:cNvGrpSpPr/>
          <p:nvPr/>
        </p:nvGrpSpPr>
        <p:grpSpPr>
          <a:xfrm>
            <a:off x="7252931" y="1054190"/>
            <a:ext cx="3562214" cy="5118951"/>
            <a:chOff x="7252931" y="1054190"/>
            <a:chExt cx="3562214" cy="5118951"/>
          </a:xfrm>
        </p:grpSpPr>
        <p:pic>
          <p:nvPicPr>
            <p:cNvPr id="2" name="Picture 2">
              <a:extLst>
                <a:ext uri="{FF2B5EF4-FFF2-40B4-BE49-F238E27FC236}">
                  <a16:creationId xmlns:a16="http://schemas.microsoft.com/office/drawing/2014/main" id="{6689B045-BFC1-9E00-89A8-4E71D740C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931" y="1054190"/>
              <a:ext cx="3562214" cy="47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C96153EB-8683-2021-573D-1FB868CEBD7E}"/>
                </a:ext>
              </a:extLst>
            </p:cNvPr>
            <p:cNvSpPr/>
            <p:nvPr/>
          </p:nvSpPr>
          <p:spPr>
            <a:xfrm>
              <a:off x="8392907" y="3428999"/>
              <a:ext cx="1513489" cy="149806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8CE92E3-45EB-0B1F-C5F0-8C22CF81C74D}"/>
                </a:ext>
              </a:extLst>
            </p:cNvPr>
            <p:cNvSpPr txBox="1"/>
            <p:nvPr/>
          </p:nvSpPr>
          <p:spPr>
            <a:xfrm>
              <a:off x="8396439" y="5803809"/>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5</a:t>
              </a:r>
              <a:r>
                <a:rPr lang="en-US" kern="100" dirty="0">
                  <a:latin typeface="Aptos" panose="020B0004020202020204" pitchFamily="34" charset="0"/>
                  <a:ea typeface="Aptos" panose="020B0004020202020204" pitchFamily="34" charset="0"/>
                  <a:cs typeface="Times New Roman" panose="02020603050405020304" pitchFamily="18" charset="0"/>
                </a:rPr>
                <a:t>.12</a:t>
              </a:r>
              <a:endParaRPr lang="en-US" dirty="0"/>
            </a:p>
          </p:txBody>
        </p:sp>
      </p:grpSp>
    </p:spTree>
    <p:extLst>
      <p:ext uri="{BB962C8B-B14F-4D97-AF65-F5344CB8AC3E}">
        <p14:creationId xmlns:p14="http://schemas.microsoft.com/office/powerpoint/2010/main" val="1565252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5.11.  Move and hold the “Crawler Elevator” lever to the “Down” position (Red circle in Figure 5.13) until the rack is independently sitting on the rail.</a:t>
            </a:r>
          </a:p>
        </p:txBody>
      </p:sp>
      <p:grpSp>
        <p:nvGrpSpPr>
          <p:cNvPr id="7" name="Group 6">
            <a:extLst>
              <a:ext uri="{FF2B5EF4-FFF2-40B4-BE49-F238E27FC236}">
                <a16:creationId xmlns:a16="http://schemas.microsoft.com/office/drawing/2014/main" id="{AAC1FAC8-944D-0001-39C4-3F1F23EFB7AC}"/>
              </a:ext>
            </a:extLst>
          </p:cNvPr>
          <p:cNvGrpSpPr/>
          <p:nvPr/>
        </p:nvGrpSpPr>
        <p:grpSpPr>
          <a:xfrm>
            <a:off x="7210890" y="1054191"/>
            <a:ext cx="3562214" cy="5118950"/>
            <a:chOff x="7210890" y="1054191"/>
            <a:chExt cx="3562214" cy="5118950"/>
          </a:xfrm>
        </p:grpSpPr>
        <p:pic>
          <p:nvPicPr>
            <p:cNvPr id="2" name="Picture 2">
              <a:extLst>
                <a:ext uri="{FF2B5EF4-FFF2-40B4-BE49-F238E27FC236}">
                  <a16:creationId xmlns:a16="http://schemas.microsoft.com/office/drawing/2014/main" id="{E937E66A-4908-D385-8DF8-2E9799F0F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890" y="1054191"/>
              <a:ext cx="3562214" cy="47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E83D8CD7-3C9F-440B-F55C-79521A72C047}"/>
                </a:ext>
              </a:extLst>
            </p:cNvPr>
            <p:cNvSpPr/>
            <p:nvPr/>
          </p:nvSpPr>
          <p:spPr>
            <a:xfrm>
              <a:off x="8319124" y="2251842"/>
              <a:ext cx="1513489" cy="149806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A271F6-DC87-6031-9724-93AADC14270F}"/>
                </a:ext>
              </a:extLst>
            </p:cNvPr>
            <p:cNvSpPr txBox="1"/>
            <p:nvPr/>
          </p:nvSpPr>
          <p:spPr>
            <a:xfrm>
              <a:off x="8438269" y="5803809"/>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5.13</a:t>
              </a:r>
              <a:endParaRPr lang="en-US" dirty="0"/>
            </a:p>
          </p:txBody>
        </p:sp>
      </p:grpSp>
    </p:spTree>
    <p:extLst>
      <p:ext uri="{BB962C8B-B14F-4D97-AF65-F5344CB8AC3E}">
        <p14:creationId xmlns:p14="http://schemas.microsoft.com/office/powerpoint/2010/main" val="2286517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5.12. Move the crawler back into the car. Hold the lever until you see the “Crawler on Car” label light up (Red circles in Figure 5.14).  </a:t>
            </a:r>
          </a:p>
        </p:txBody>
      </p:sp>
      <p:grpSp>
        <p:nvGrpSpPr>
          <p:cNvPr id="2" name="Group 1">
            <a:extLst>
              <a:ext uri="{FF2B5EF4-FFF2-40B4-BE49-F238E27FC236}">
                <a16:creationId xmlns:a16="http://schemas.microsoft.com/office/drawing/2014/main" id="{56E2D832-7959-C031-6D8D-04E8656AF0F8}"/>
              </a:ext>
            </a:extLst>
          </p:cNvPr>
          <p:cNvGrpSpPr/>
          <p:nvPr/>
        </p:nvGrpSpPr>
        <p:grpSpPr>
          <a:xfrm>
            <a:off x="7095040" y="109504"/>
            <a:ext cx="3898265" cy="6638992"/>
            <a:chOff x="7095040" y="109504"/>
            <a:chExt cx="3898265" cy="6638992"/>
          </a:xfrm>
        </p:grpSpPr>
        <p:grpSp>
          <p:nvGrpSpPr>
            <p:cNvPr id="3" name="Group 2">
              <a:extLst>
                <a:ext uri="{FF2B5EF4-FFF2-40B4-BE49-F238E27FC236}">
                  <a16:creationId xmlns:a16="http://schemas.microsoft.com/office/drawing/2014/main" id="{CD09627C-4120-C406-42E3-5B188F9D09E4}"/>
                </a:ext>
              </a:extLst>
            </p:cNvPr>
            <p:cNvGrpSpPr/>
            <p:nvPr/>
          </p:nvGrpSpPr>
          <p:grpSpPr>
            <a:xfrm>
              <a:off x="7114408" y="109504"/>
              <a:ext cx="3859530" cy="3264744"/>
              <a:chOff x="0" y="0"/>
              <a:chExt cx="3859530" cy="3264744"/>
            </a:xfrm>
          </p:grpSpPr>
          <p:pic>
            <p:nvPicPr>
              <p:cNvPr id="14" name="Picture 13" descr="A screenshot of a computer&#10;&#10;Description automatically generated">
                <a:extLst>
                  <a:ext uri="{FF2B5EF4-FFF2-40B4-BE49-F238E27FC236}">
                    <a16:creationId xmlns:a16="http://schemas.microsoft.com/office/drawing/2014/main" id="{B9BA9033-8BD5-D76F-6B8D-ED0A4E9F32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859530" cy="2865120"/>
              </a:xfrm>
              <a:prstGeom prst="rect">
                <a:avLst/>
              </a:prstGeom>
            </p:spPr>
          </p:pic>
          <p:sp>
            <p:nvSpPr>
              <p:cNvPr id="15" name="Oval 14">
                <a:extLst>
                  <a:ext uri="{FF2B5EF4-FFF2-40B4-BE49-F238E27FC236}">
                    <a16:creationId xmlns:a16="http://schemas.microsoft.com/office/drawing/2014/main" id="{C176E3ED-081F-64CD-6DB1-37E939509D42}"/>
                  </a:ext>
                </a:extLst>
              </p:cNvPr>
              <p:cNvSpPr/>
              <p:nvPr/>
            </p:nvSpPr>
            <p:spPr>
              <a:xfrm>
                <a:off x="1036320" y="1714500"/>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2">
                <a:extLst>
                  <a:ext uri="{FF2B5EF4-FFF2-40B4-BE49-F238E27FC236}">
                    <a16:creationId xmlns:a16="http://schemas.microsoft.com/office/drawing/2014/main" id="{5E5E45C3-1CCF-1BB6-761E-40297A9DF01C}"/>
                  </a:ext>
                </a:extLst>
              </p:cNvPr>
              <p:cNvSpPr txBox="1">
                <a:spLocks noChangeArrowheads="1"/>
              </p:cNvSpPr>
              <p:nvPr/>
            </p:nvSpPr>
            <p:spPr bwMode="auto">
              <a:xfrm>
                <a:off x="693420" y="2910840"/>
                <a:ext cx="2071896" cy="353904"/>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5.14: Crawler Off Car</a:t>
                </a:r>
              </a:p>
            </p:txBody>
          </p:sp>
        </p:grpSp>
        <p:grpSp>
          <p:nvGrpSpPr>
            <p:cNvPr id="7" name="Group 6">
              <a:extLst>
                <a:ext uri="{FF2B5EF4-FFF2-40B4-BE49-F238E27FC236}">
                  <a16:creationId xmlns:a16="http://schemas.microsoft.com/office/drawing/2014/main" id="{0086B16B-3619-BF0F-5C34-E7B24FC848D6}"/>
                </a:ext>
              </a:extLst>
            </p:cNvPr>
            <p:cNvGrpSpPr/>
            <p:nvPr/>
          </p:nvGrpSpPr>
          <p:grpSpPr>
            <a:xfrm>
              <a:off x="7095040" y="3483752"/>
              <a:ext cx="3898265" cy="3264744"/>
              <a:chOff x="0" y="0"/>
              <a:chExt cx="3898265" cy="3264744"/>
            </a:xfrm>
          </p:grpSpPr>
          <p:pic>
            <p:nvPicPr>
              <p:cNvPr id="8" name="Picture 7" descr="A screenshot of a computer&#10;&#10;Description automatically generated">
                <a:extLst>
                  <a:ext uri="{FF2B5EF4-FFF2-40B4-BE49-F238E27FC236}">
                    <a16:creationId xmlns:a16="http://schemas.microsoft.com/office/drawing/2014/main" id="{48D07CB1-E844-72C4-9257-F2E5B7080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98265" cy="2903220"/>
              </a:xfrm>
              <a:prstGeom prst="rect">
                <a:avLst/>
              </a:prstGeom>
            </p:spPr>
          </p:pic>
          <p:sp>
            <p:nvSpPr>
              <p:cNvPr id="9" name="Oval 8">
                <a:extLst>
                  <a:ext uri="{FF2B5EF4-FFF2-40B4-BE49-F238E27FC236}">
                    <a16:creationId xmlns:a16="http://schemas.microsoft.com/office/drawing/2014/main" id="{46B413F7-449E-4109-1117-833CD81A9FD6}"/>
                  </a:ext>
                </a:extLst>
              </p:cNvPr>
              <p:cNvSpPr/>
              <p:nvPr/>
            </p:nvSpPr>
            <p:spPr>
              <a:xfrm>
                <a:off x="1051560" y="1744980"/>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2">
                <a:extLst>
                  <a:ext uri="{FF2B5EF4-FFF2-40B4-BE49-F238E27FC236}">
                    <a16:creationId xmlns:a16="http://schemas.microsoft.com/office/drawing/2014/main" id="{02C6EC14-A12F-9AF4-6199-935B8D0F3EBF}"/>
                  </a:ext>
                </a:extLst>
              </p:cNvPr>
              <p:cNvSpPr txBox="1">
                <a:spLocks noChangeArrowheads="1"/>
              </p:cNvSpPr>
              <p:nvPr/>
            </p:nvSpPr>
            <p:spPr bwMode="auto">
              <a:xfrm>
                <a:off x="1188720" y="2910840"/>
                <a:ext cx="2005868" cy="353904"/>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5.14: Crawler On Car</a:t>
                </a:r>
              </a:p>
            </p:txBody>
          </p:sp>
        </p:grpSp>
      </p:grpSp>
    </p:spTree>
    <p:extLst>
      <p:ext uri="{BB962C8B-B14F-4D97-AF65-F5344CB8AC3E}">
        <p14:creationId xmlns:p14="http://schemas.microsoft.com/office/powerpoint/2010/main" val="2052719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96501"/>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1361661"/>
            <a:ext cx="3888528" cy="5496339"/>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5.13. Move the car back into the kiln room to pick up the fully unloading racks.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sz="1400"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16" name="Group 15">
            <a:extLst>
              <a:ext uri="{FF2B5EF4-FFF2-40B4-BE49-F238E27FC236}">
                <a16:creationId xmlns:a16="http://schemas.microsoft.com/office/drawing/2014/main" id="{C61E41E5-17A8-239D-34E3-64B7CD490A52}"/>
              </a:ext>
            </a:extLst>
          </p:cNvPr>
          <p:cNvGrpSpPr/>
          <p:nvPr/>
        </p:nvGrpSpPr>
        <p:grpSpPr>
          <a:xfrm>
            <a:off x="5364599" y="635973"/>
            <a:ext cx="6616304" cy="3347269"/>
            <a:chOff x="5364599" y="635973"/>
            <a:chExt cx="6616304" cy="3347269"/>
          </a:xfrm>
        </p:grpSpPr>
        <p:grpSp>
          <p:nvGrpSpPr>
            <p:cNvPr id="15" name="Group 14">
              <a:extLst>
                <a:ext uri="{FF2B5EF4-FFF2-40B4-BE49-F238E27FC236}">
                  <a16:creationId xmlns:a16="http://schemas.microsoft.com/office/drawing/2014/main" id="{9AEE0592-6527-20F1-F9E9-A6226A25DAF0}"/>
                </a:ext>
              </a:extLst>
            </p:cNvPr>
            <p:cNvGrpSpPr/>
            <p:nvPr/>
          </p:nvGrpSpPr>
          <p:grpSpPr>
            <a:xfrm>
              <a:off x="5364599" y="635973"/>
              <a:ext cx="6616304" cy="2467841"/>
              <a:chOff x="5364599" y="635973"/>
              <a:chExt cx="6616304" cy="2467841"/>
            </a:xfrm>
          </p:grpSpPr>
          <p:sp>
            <p:nvSpPr>
              <p:cNvPr id="2" name="Rectangle 1">
                <a:extLst>
                  <a:ext uri="{FF2B5EF4-FFF2-40B4-BE49-F238E27FC236}">
                    <a16:creationId xmlns:a16="http://schemas.microsoft.com/office/drawing/2014/main" id="{970F0694-DEFA-DA7F-CB65-B718A40535D5}"/>
                  </a:ext>
                </a:extLst>
              </p:cNvPr>
              <p:cNvSpPr/>
              <p:nvPr/>
            </p:nvSpPr>
            <p:spPr>
              <a:xfrm>
                <a:off x="10328748" y="1181496"/>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C449172-36BD-8CDE-E38B-332A7588F902}"/>
                  </a:ext>
                </a:extLst>
              </p:cNvPr>
              <p:cNvGrpSpPr/>
              <p:nvPr/>
            </p:nvGrpSpPr>
            <p:grpSpPr>
              <a:xfrm>
                <a:off x="6358094" y="635973"/>
                <a:ext cx="5321472" cy="1304059"/>
                <a:chOff x="6303249" y="758536"/>
                <a:chExt cx="5321472" cy="1304059"/>
              </a:xfrm>
            </p:grpSpPr>
            <p:sp>
              <p:nvSpPr>
                <p:cNvPr id="12" name="Rectangle 11">
                  <a:extLst>
                    <a:ext uri="{FF2B5EF4-FFF2-40B4-BE49-F238E27FC236}">
                      <a16:creationId xmlns:a16="http://schemas.microsoft.com/office/drawing/2014/main" id="{DD7EA113-5416-BED4-10F3-8D0987B2E4AC}"/>
                    </a:ext>
                  </a:extLst>
                </p:cNvPr>
                <p:cNvSpPr/>
                <p:nvPr/>
              </p:nvSpPr>
              <p:spPr>
                <a:xfrm>
                  <a:off x="10575239" y="1304059"/>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724AB3B-532E-FF1B-0318-51A8F9375B0D}"/>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3" name="Rectangle 2">
                <a:extLst>
                  <a:ext uri="{FF2B5EF4-FFF2-40B4-BE49-F238E27FC236}">
                    <a16:creationId xmlns:a16="http://schemas.microsoft.com/office/drawing/2014/main" id="{D017822B-03CD-9FEF-5ADB-8BB736CDB835}"/>
                  </a:ext>
                </a:extLst>
              </p:cNvPr>
              <p:cNvSpPr/>
              <p:nvPr/>
            </p:nvSpPr>
            <p:spPr>
              <a:xfrm>
                <a:off x="5364599" y="1181496"/>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A1E8994-E5FC-0DEA-68B6-91918A9A89FB}"/>
                  </a:ext>
                </a:extLst>
              </p:cNvPr>
              <p:cNvSpPr txBox="1"/>
              <p:nvPr/>
            </p:nvSpPr>
            <p:spPr>
              <a:xfrm>
                <a:off x="5386420" y="1292871"/>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9" name="TextBox 8">
                <a:extLst>
                  <a:ext uri="{FF2B5EF4-FFF2-40B4-BE49-F238E27FC236}">
                    <a16:creationId xmlns:a16="http://schemas.microsoft.com/office/drawing/2014/main" id="{1E01094E-5BED-BE8A-53A3-FFE853B87C1A}"/>
                  </a:ext>
                </a:extLst>
              </p:cNvPr>
              <p:cNvSpPr txBox="1"/>
              <p:nvPr/>
            </p:nvSpPr>
            <p:spPr>
              <a:xfrm>
                <a:off x="10651905" y="1292871"/>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grpSp>
        <p:grpSp>
          <p:nvGrpSpPr>
            <p:cNvPr id="10" name="Group 9">
              <a:extLst>
                <a:ext uri="{FF2B5EF4-FFF2-40B4-BE49-F238E27FC236}">
                  <a16:creationId xmlns:a16="http://schemas.microsoft.com/office/drawing/2014/main" id="{ABC16C8E-20B2-FB6F-8A0F-B2D7167CD8E9}"/>
                </a:ext>
              </a:extLst>
            </p:cNvPr>
            <p:cNvGrpSpPr/>
            <p:nvPr/>
          </p:nvGrpSpPr>
          <p:grpSpPr>
            <a:xfrm>
              <a:off x="5364599" y="2069920"/>
              <a:ext cx="3678962" cy="1913322"/>
              <a:chOff x="5364599" y="2069920"/>
              <a:chExt cx="3678962" cy="1913322"/>
            </a:xfrm>
          </p:grpSpPr>
          <p:grpSp>
            <p:nvGrpSpPr>
              <p:cNvPr id="19" name="Group 18">
                <a:extLst>
                  <a:ext uri="{FF2B5EF4-FFF2-40B4-BE49-F238E27FC236}">
                    <a16:creationId xmlns:a16="http://schemas.microsoft.com/office/drawing/2014/main" id="{1FB47C70-F269-7F1F-4ABA-D797985D0B02}"/>
                  </a:ext>
                </a:extLst>
              </p:cNvPr>
              <p:cNvGrpSpPr/>
              <p:nvPr/>
            </p:nvGrpSpPr>
            <p:grpSpPr>
              <a:xfrm>
                <a:off x="5364599" y="2069920"/>
                <a:ext cx="2641377" cy="1174171"/>
                <a:chOff x="5309754" y="2192483"/>
                <a:chExt cx="2641377" cy="1174171"/>
              </a:xfrm>
            </p:grpSpPr>
            <p:grpSp>
              <p:nvGrpSpPr>
                <p:cNvPr id="21" name="Group 20">
                  <a:extLst>
                    <a:ext uri="{FF2B5EF4-FFF2-40B4-BE49-F238E27FC236}">
                      <a16:creationId xmlns:a16="http://schemas.microsoft.com/office/drawing/2014/main" id="{938137B5-0E94-C71F-7F97-EF1C19A3489A}"/>
                    </a:ext>
                  </a:extLst>
                </p:cNvPr>
                <p:cNvGrpSpPr/>
                <p:nvPr/>
              </p:nvGrpSpPr>
              <p:grpSpPr>
                <a:xfrm>
                  <a:off x="5309754" y="2192483"/>
                  <a:ext cx="2641377" cy="1174171"/>
                  <a:chOff x="5309754" y="2192483"/>
                  <a:chExt cx="2641377" cy="1174171"/>
                </a:xfrm>
              </p:grpSpPr>
              <p:sp>
                <p:nvSpPr>
                  <p:cNvPr id="23" name="Rectangle 22">
                    <a:extLst>
                      <a:ext uri="{FF2B5EF4-FFF2-40B4-BE49-F238E27FC236}">
                        <a16:creationId xmlns:a16="http://schemas.microsoft.com/office/drawing/2014/main" id="{484B937C-BEE8-2E47-297A-C371DDF44FFF}"/>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8C637F5-FCEC-9791-7F29-16AF3B242A4E}"/>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22" name="Rectangle 21">
                  <a:extLst>
                    <a:ext uri="{FF2B5EF4-FFF2-40B4-BE49-F238E27FC236}">
                      <a16:creationId xmlns:a16="http://schemas.microsoft.com/office/drawing/2014/main" id="{FF4A1A7B-F4ED-6FFD-2A45-42B503C12C69}"/>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27B6180-CC91-8DD6-8F50-C53DC179DBB4}"/>
                  </a:ext>
                </a:extLst>
              </p:cNvPr>
              <p:cNvSpPr txBox="1"/>
              <p:nvPr/>
            </p:nvSpPr>
            <p:spPr>
              <a:xfrm>
                <a:off x="7768363" y="361391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5.15</a:t>
                </a:r>
                <a:endParaRPr lang="en-US" dirty="0"/>
              </a:p>
            </p:txBody>
          </p:sp>
          <p:sp>
            <p:nvSpPr>
              <p:cNvPr id="13" name="TextBox 12">
                <a:extLst>
                  <a:ext uri="{FF2B5EF4-FFF2-40B4-BE49-F238E27FC236}">
                    <a16:creationId xmlns:a16="http://schemas.microsoft.com/office/drawing/2014/main" id="{D42FDDA6-3061-F0D5-68D4-39DF2B1D7860}"/>
                  </a:ext>
                </a:extLst>
              </p:cNvPr>
              <p:cNvSpPr txBox="1"/>
              <p:nvPr/>
            </p:nvSpPr>
            <p:spPr>
              <a:xfrm>
                <a:off x="5460551" y="2598677"/>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14" name="TextBox 13">
                <a:extLst>
                  <a:ext uri="{FF2B5EF4-FFF2-40B4-BE49-F238E27FC236}">
                    <a16:creationId xmlns:a16="http://schemas.microsoft.com/office/drawing/2014/main" id="{93A4C034-DD04-FF00-5F2A-D67EBBDFB7F7}"/>
                  </a:ext>
                </a:extLst>
              </p:cNvPr>
              <p:cNvSpPr txBox="1"/>
              <p:nvPr/>
            </p:nvSpPr>
            <p:spPr>
              <a:xfrm>
                <a:off x="6649277" y="2609497"/>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grpSp>
      </p:grpSp>
    </p:spTree>
    <p:extLst>
      <p:ext uri="{BB962C8B-B14F-4D97-AF65-F5344CB8AC3E}">
        <p14:creationId xmlns:p14="http://schemas.microsoft.com/office/powerpoint/2010/main" val="1533144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a:t>
            </a:r>
            <a:r>
              <a:rPr lang="en-US" kern="100" dirty="0">
                <a:effectLst/>
                <a:latin typeface="Aptos" panose="020B0004020202020204" pitchFamily="34" charset="0"/>
                <a:ea typeface="Aptos" panose="020B0004020202020204" pitchFamily="34" charset="0"/>
                <a:cs typeface="Times New Roman" panose="02020603050405020304" pitchFamily="18" charset="0"/>
              </a:rPr>
              <a:t>.14. Move this rack out of the kiln room but this time, drop it off on the loading rail. No need to manually move the crawler this time. </a:t>
            </a: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A6D67901-C911-5990-CA29-69A80BD7DF82}"/>
              </a:ext>
            </a:extLst>
          </p:cNvPr>
          <p:cNvGrpSpPr/>
          <p:nvPr/>
        </p:nvGrpSpPr>
        <p:grpSpPr>
          <a:xfrm>
            <a:off x="4726727" y="643467"/>
            <a:ext cx="7482967" cy="5931650"/>
            <a:chOff x="4726727" y="643467"/>
            <a:chExt cx="7482967" cy="5931650"/>
          </a:xfrm>
        </p:grpSpPr>
        <p:grpSp>
          <p:nvGrpSpPr>
            <p:cNvPr id="3" name="Group 2">
              <a:extLst>
                <a:ext uri="{FF2B5EF4-FFF2-40B4-BE49-F238E27FC236}">
                  <a16:creationId xmlns:a16="http://schemas.microsoft.com/office/drawing/2014/main" id="{C567E652-BB5F-FA75-38F0-3ED97F3B692B}"/>
                </a:ext>
              </a:extLst>
            </p:cNvPr>
            <p:cNvGrpSpPr/>
            <p:nvPr/>
          </p:nvGrpSpPr>
          <p:grpSpPr>
            <a:xfrm>
              <a:off x="4726727" y="643467"/>
              <a:ext cx="7370680" cy="5778354"/>
              <a:chOff x="4726727" y="643467"/>
              <a:chExt cx="7370680" cy="5778354"/>
            </a:xfrm>
          </p:grpSpPr>
          <p:sp>
            <p:nvSpPr>
              <p:cNvPr id="7" name="Rectangle 6">
                <a:extLst>
                  <a:ext uri="{FF2B5EF4-FFF2-40B4-BE49-F238E27FC236}">
                    <a16:creationId xmlns:a16="http://schemas.microsoft.com/office/drawing/2014/main" id="{D32E306B-7147-82DD-62EC-092C0FACFF06}"/>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CD5F7F-C5FE-4FE0-D949-6D4711E6EAE7}"/>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B4D518-FDA8-FF1A-8130-615CFFCF800E}"/>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7D5A0D-06EE-35D5-0D2E-D3A5DFA2340B}"/>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B8183-69CE-461D-AC4D-89274E268A1E}"/>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FC1FBE-AA52-8A8D-E144-728F691506BF}"/>
                  </a:ext>
                </a:extLst>
              </p:cNvPr>
              <p:cNvSpPr txBox="1"/>
              <p:nvPr/>
            </p:nvSpPr>
            <p:spPr>
              <a:xfrm>
                <a:off x="8610212" y="3032033"/>
                <a:ext cx="1156138" cy="383745"/>
              </a:xfrm>
              <a:prstGeom prst="rect">
                <a:avLst/>
              </a:prstGeom>
              <a:noFill/>
            </p:spPr>
            <p:txBody>
              <a:bodyPr wrap="square" rtlCol="0">
                <a:spAutoFit/>
              </a:bodyPr>
              <a:lstStyle/>
              <a:p>
                <a:r>
                  <a:rPr lang="en-US" dirty="0">
                    <a:solidFill>
                      <a:schemeClr val="bg1"/>
                    </a:solidFill>
                  </a:rPr>
                  <a:t>Unloader</a:t>
                </a:r>
              </a:p>
            </p:txBody>
          </p:sp>
          <p:sp>
            <p:nvSpPr>
              <p:cNvPr id="14" name="TextBox 13">
                <a:extLst>
                  <a:ext uri="{FF2B5EF4-FFF2-40B4-BE49-F238E27FC236}">
                    <a16:creationId xmlns:a16="http://schemas.microsoft.com/office/drawing/2014/main" id="{B65C35A7-497C-5E82-27CC-AE627ECC9CBE}"/>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5" name="TextBox 14">
                <a:extLst>
                  <a:ext uri="{FF2B5EF4-FFF2-40B4-BE49-F238E27FC236}">
                    <a16:creationId xmlns:a16="http://schemas.microsoft.com/office/drawing/2014/main" id="{8548CBF9-5946-F54B-0B34-198230C74E89}"/>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6" name="Rectangle 15">
                <a:extLst>
                  <a:ext uri="{FF2B5EF4-FFF2-40B4-BE49-F238E27FC236}">
                    <a16:creationId xmlns:a16="http://schemas.microsoft.com/office/drawing/2014/main" id="{B238B2D3-5641-FB84-1108-E563D7D95BD3}"/>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E2C664-EE1A-F4CE-B57F-8F05BE4111DA}"/>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A609C8-FC4E-4D12-B0A2-6E36E01C6A3E}"/>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BD795EA2-DC1F-1487-7331-51A6BFD34E00}"/>
                </a:ext>
              </a:extLst>
            </p:cNvPr>
            <p:cNvSpPr/>
            <p:nvPr/>
          </p:nvSpPr>
          <p:spPr>
            <a:xfrm>
              <a:off x="6628821" y="4221726"/>
              <a:ext cx="5580873" cy="8088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EBA710-16BB-09AF-77D3-C6D8C9262575}"/>
                </a:ext>
              </a:extLst>
            </p:cNvPr>
            <p:cNvSpPr/>
            <p:nvPr/>
          </p:nvSpPr>
          <p:spPr>
            <a:xfrm>
              <a:off x="9977998" y="4221726"/>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F5BD1E4-2DA0-305C-EB18-24E41E775BB5}"/>
                </a:ext>
              </a:extLst>
            </p:cNvPr>
            <p:cNvSpPr/>
            <p:nvPr/>
          </p:nvSpPr>
          <p:spPr>
            <a:xfrm>
              <a:off x="7133595" y="5816581"/>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77D31F5-46A5-C9CF-9AEA-028570BBCC2F}"/>
                </a:ext>
              </a:extLst>
            </p:cNvPr>
            <p:cNvSpPr/>
            <p:nvPr/>
          </p:nvSpPr>
          <p:spPr>
            <a:xfrm>
              <a:off x="7516449" y="2927211"/>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D2E73C3-9411-73CE-ECBE-96D366A55539}"/>
                </a:ext>
              </a:extLst>
            </p:cNvPr>
            <p:cNvSpPr/>
            <p:nvPr/>
          </p:nvSpPr>
          <p:spPr>
            <a:xfrm>
              <a:off x="6243899" y="2919916"/>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E0AB572-E020-8B27-9D47-B866A8C0C3DA}"/>
                </a:ext>
              </a:extLst>
            </p:cNvPr>
            <p:cNvSpPr txBox="1"/>
            <p:nvPr/>
          </p:nvSpPr>
          <p:spPr>
            <a:xfrm>
              <a:off x="5222522" y="491749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5.16</a:t>
              </a:r>
              <a:endParaRPr lang="en-US" dirty="0"/>
            </a:p>
          </p:txBody>
        </p:sp>
        <p:sp>
          <p:nvSpPr>
            <p:cNvPr id="20" name="TextBox 19">
              <a:extLst>
                <a:ext uri="{FF2B5EF4-FFF2-40B4-BE49-F238E27FC236}">
                  <a16:creationId xmlns:a16="http://schemas.microsoft.com/office/drawing/2014/main" id="{29E00C03-9208-4F85-8C71-88E4F1BC9010}"/>
                </a:ext>
              </a:extLst>
            </p:cNvPr>
            <p:cNvSpPr txBox="1"/>
            <p:nvPr/>
          </p:nvSpPr>
          <p:spPr>
            <a:xfrm>
              <a:off x="8379072" y="2292919"/>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1" name="TextBox 20">
              <a:extLst>
                <a:ext uri="{FF2B5EF4-FFF2-40B4-BE49-F238E27FC236}">
                  <a16:creationId xmlns:a16="http://schemas.microsoft.com/office/drawing/2014/main" id="{0103D13D-1477-8A5A-F00C-6F097BA63F3C}"/>
                </a:ext>
              </a:extLst>
            </p:cNvPr>
            <p:cNvSpPr txBox="1"/>
            <p:nvPr/>
          </p:nvSpPr>
          <p:spPr>
            <a:xfrm>
              <a:off x="9997665" y="2294965"/>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23" name="TextBox 22">
              <a:extLst>
                <a:ext uri="{FF2B5EF4-FFF2-40B4-BE49-F238E27FC236}">
                  <a16:creationId xmlns:a16="http://schemas.microsoft.com/office/drawing/2014/main" id="{45D91CD5-D112-9047-7B0C-182CD9942603}"/>
                </a:ext>
              </a:extLst>
            </p:cNvPr>
            <p:cNvSpPr txBox="1"/>
            <p:nvPr/>
          </p:nvSpPr>
          <p:spPr>
            <a:xfrm>
              <a:off x="7217579" y="5934239"/>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Mixed</a:t>
              </a:r>
            </a:p>
          </p:txBody>
        </p:sp>
        <p:sp>
          <p:nvSpPr>
            <p:cNvPr id="25" name="TextBox 24">
              <a:extLst>
                <a:ext uri="{FF2B5EF4-FFF2-40B4-BE49-F238E27FC236}">
                  <a16:creationId xmlns:a16="http://schemas.microsoft.com/office/drawing/2014/main" id="{0B6EE23E-00D5-F860-7377-B0867407198E}"/>
                </a:ext>
              </a:extLst>
            </p:cNvPr>
            <p:cNvSpPr txBox="1"/>
            <p:nvPr/>
          </p:nvSpPr>
          <p:spPr>
            <a:xfrm>
              <a:off x="10011313" y="4339384"/>
              <a:ext cx="982852"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26" name="TextBox 25">
              <a:extLst>
                <a:ext uri="{FF2B5EF4-FFF2-40B4-BE49-F238E27FC236}">
                  <a16:creationId xmlns:a16="http://schemas.microsoft.com/office/drawing/2014/main" id="{3E3E409D-E29F-9EDA-DC12-E0C8336C8CF1}"/>
                </a:ext>
              </a:extLst>
            </p:cNvPr>
            <p:cNvSpPr txBox="1"/>
            <p:nvPr/>
          </p:nvSpPr>
          <p:spPr>
            <a:xfrm>
              <a:off x="7594401" y="2937147"/>
              <a:ext cx="893577" cy="738664"/>
            </a:xfrm>
            <a:prstGeom prst="rect">
              <a:avLst/>
            </a:prstGeom>
            <a:solidFill>
              <a:srgbClr val="FFFF00"/>
            </a:solidFill>
            <a:ln>
              <a:noFill/>
            </a:ln>
          </p:spPr>
          <p:txBody>
            <a:bodyPr wrap="square" rtlCol="0">
              <a:spAutoFit/>
            </a:bodyPr>
            <a:lstStyle/>
            <a:p>
              <a:pPr algn="ctr"/>
              <a:r>
                <a:rPr lang="en-US" sz="1400" dirty="0"/>
                <a:t>New Loading Rack</a:t>
              </a:r>
            </a:p>
          </p:txBody>
        </p:sp>
        <p:sp>
          <p:nvSpPr>
            <p:cNvPr id="27" name="TextBox 26">
              <a:extLst>
                <a:ext uri="{FF2B5EF4-FFF2-40B4-BE49-F238E27FC236}">
                  <a16:creationId xmlns:a16="http://schemas.microsoft.com/office/drawing/2014/main" id="{F4A9A68B-A78E-FCDA-F80B-7CADD3EFC806}"/>
                </a:ext>
              </a:extLst>
            </p:cNvPr>
            <p:cNvSpPr txBox="1"/>
            <p:nvPr/>
          </p:nvSpPr>
          <p:spPr>
            <a:xfrm>
              <a:off x="6398292" y="3637231"/>
              <a:ext cx="864930" cy="584775"/>
            </a:xfrm>
            <a:prstGeom prst="rect">
              <a:avLst/>
            </a:prstGeom>
            <a:noFill/>
          </p:spPr>
          <p:txBody>
            <a:bodyPr wrap="square" rtlCol="0">
              <a:spAutoFit/>
            </a:bodyPr>
            <a:lstStyle/>
            <a:p>
              <a:r>
                <a:rPr lang="en-US" sz="3200" b="1" dirty="0"/>
                <a:t>Car</a:t>
              </a:r>
            </a:p>
          </p:txBody>
        </p:sp>
        <p:sp>
          <p:nvSpPr>
            <p:cNvPr id="28" name="TextBox 27">
              <a:extLst>
                <a:ext uri="{FF2B5EF4-FFF2-40B4-BE49-F238E27FC236}">
                  <a16:creationId xmlns:a16="http://schemas.microsoft.com/office/drawing/2014/main" id="{71BC4E8E-456C-0D27-A5D4-A21622280AC1}"/>
                </a:ext>
              </a:extLst>
            </p:cNvPr>
            <p:cNvSpPr txBox="1"/>
            <p:nvPr/>
          </p:nvSpPr>
          <p:spPr>
            <a:xfrm>
              <a:off x="8183077" y="6003976"/>
              <a:ext cx="1156138" cy="383745"/>
            </a:xfrm>
            <a:prstGeom prst="rect">
              <a:avLst/>
            </a:prstGeom>
            <a:noFill/>
          </p:spPr>
          <p:txBody>
            <a:bodyPr wrap="square" rtlCol="0">
              <a:spAutoFit/>
            </a:bodyPr>
            <a:lstStyle/>
            <a:p>
              <a:r>
                <a:rPr lang="en-US" dirty="0">
                  <a:solidFill>
                    <a:schemeClr val="bg1"/>
                  </a:solidFill>
                </a:rPr>
                <a:t>Auxiliary</a:t>
              </a:r>
            </a:p>
          </p:txBody>
        </p:sp>
      </p:grpSp>
    </p:spTree>
    <p:extLst>
      <p:ext uri="{BB962C8B-B14F-4D97-AF65-F5344CB8AC3E}">
        <p14:creationId xmlns:p14="http://schemas.microsoft.com/office/powerpoint/2010/main" val="312403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a:t>
            </a:r>
            <a:r>
              <a:rPr lang="en-US" kern="100" dirty="0">
                <a:effectLst/>
                <a:latin typeface="Aptos" panose="020B0004020202020204" pitchFamily="34" charset="0"/>
                <a:ea typeface="Aptos" panose="020B0004020202020204" pitchFamily="34" charset="0"/>
                <a:cs typeface="Times New Roman" panose="02020603050405020304" pitchFamily="18" charset="0"/>
              </a:rPr>
              <a:t>.15.  To reduce down</a:t>
            </a:r>
            <a:r>
              <a:rPr lang="en-US" kern="100" dirty="0">
                <a:latin typeface="Aptos" panose="020B0004020202020204" pitchFamily="34" charset="0"/>
                <a:ea typeface="Aptos" panose="020B0004020202020204" pitchFamily="34" charset="0"/>
                <a:cs typeface="Times New Roman" panose="02020603050405020304" pitchFamily="18" charset="0"/>
              </a:rPr>
              <a:t>-</a:t>
            </a:r>
            <a:r>
              <a:rPr lang="en-US" kern="100" dirty="0">
                <a:effectLst/>
                <a:latin typeface="Aptos" panose="020B0004020202020204" pitchFamily="34" charset="0"/>
                <a:ea typeface="Aptos" panose="020B0004020202020204" pitchFamily="34" charset="0"/>
                <a:cs typeface="Times New Roman" panose="02020603050405020304" pitchFamily="18" charset="0"/>
              </a:rPr>
              <a:t>time, collect the loading product and put it in the same bay where all the other loading products have been placed.</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3" name="Group 22">
            <a:extLst>
              <a:ext uri="{FF2B5EF4-FFF2-40B4-BE49-F238E27FC236}">
                <a16:creationId xmlns:a16="http://schemas.microsoft.com/office/drawing/2014/main" id="{3C5EA1DB-BC69-D40D-B3F8-27F2C110F915}"/>
              </a:ext>
            </a:extLst>
          </p:cNvPr>
          <p:cNvGrpSpPr/>
          <p:nvPr/>
        </p:nvGrpSpPr>
        <p:grpSpPr>
          <a:xfrm>
            <a:off x="4550082" y="643467"/>
            <a:ext cx="7370680" cy="5931650"/>
            <a:chOff x="4550082" y="643467"/>
            <a:chExt cx="7370680" cy="5931650"/>
          </a:xfrm>
        </p:grpSpPr>
        <p:grpSp>
          <p:nvGrpSpPr>
            <p:cNvPr id="2" name="Group 1">
              <a:extLst>
                <a:ext uri="{FF2B5EF4-FFF2-40B4-BE49-F238E27FC236}">
                  <a16:creationId xmlns:a16="http://schemas.microsoft.com/office/drawing/2014/main" id="{DFABC7E3-FA24-2EC2-2A94-051D419030B3}"/>
                </a:ext>
              </a:extLst>
            </p:cNvPr>
            <p:cNvGrpSpPr/>
            <p:nvPr/>
          </p:nvGrpSpPr>
          <p:grpSpPr>
            <a:xfrm>
              <a:off x="4550082" y="643467"/>
              <a:ext cx="7370680" cy="5778354"/>
              <a:chOff x="4726727" y="643467"/>
              <a:chExt cx="7370680" cy="5778354"/>
            </a:xfrm>
          </p:grpSpPr>
          <p:sp>
            <p:nvSpPr>
              <p:cNvPr id="6" name="Rectangle 5">
                <a:extLst>
                  <a:ext uri="{FF2B5EF4-FFF2-40B4-BE49-F238E27FC236}">
                    <a16:creationId xmlns:a16="http://schemas.microsoft.com/office/drawing/2014/main" id="{F8744266-F2AA-E6B8-9B8B-4BCCAC59D444}"/>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123DCC-ECC7-5C13-2CCB-5C1B21B6E57E}"/>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8E5962-6900-87FB-4706-4C67C2638324}"/>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0867C2-CE0C-A3D2-BEBB-E0AA17FCACF1}"/>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B9AD80-951F-51D1-298C-10514DB18A4E}"/>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CAD7A-9D74-5D24-7A29-DB4BFC630BDF}"/>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5" name="TextBox 14">
                <a:extLst>
                  <a:ext uri="{FF2B5EF4-FFF2-40B4-BE49-F238E27FC236}">
                    <a16:creationId xmlns:a16="http://schemas.microsoft.com/office/drawing/2014/main" id="{F510DA7A-EE42-077F-C60A-2F6723D996E5}"/>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6" name="TextBox 15">
                <a:extLst>
                  <a:ext uri="{FF2B5EF4-FFF2-40B4-BE49-F238E27FC236}">
                    <a16:creationId xmlns:a16="http://schemas.microsoft.com/office/drawing/2014/main" id="{8414B59D-2697-70F2-C3F8-ED0FA1B7BD28}"/>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7" name="Rectangle 16">
                <a:extLst>
                  <a:ext uri="{FF2B5EF4-FFF2-40B4-BE49-F238E27FC236}">
                    <a16:creationId xmlns:a16="http://schemas.microsoft.com/office/drawing/2014/main" id="{C08D0494-3671-D426-5A08-7E3BA882EB4B}"/>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A1F3EA8-B552-9CCA-889D-10B16EDB81C3}"/>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F51D4A-FD14-B3EE-08C5-A1F02228E3F8}"/>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4425869-CEC3-0A96-B193-D6C871A7C96E}"/>
                </a:ext>
              </a:extLst>
            </p:cNvPr>
            <p:cNvSpPr/>
            <p:nvPr/>
          </p:nvSpPr>
          <p:spPr>
            <a:xfrm>
              <a:off x="6067254" y="2919916"/>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34D4177-BE10-4B78-245F-E490DE570DCD}"/>
                </a:ext>
              </a:extLst>
            </p:cNvPr>
            <p:cNvSpPr/>
            <p:nvPr/>
          </p:nvSpPr>
          <p:spPr>
            <a:xfrm>
              <a:off x="6132665" y="2939939"/>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5D8DC3A-BBB0-36BA-EE0D-1D6CE27D1EA1}"/>
                </a:ext>
              </a:extLst>
            </p:cNvPr>
            <p:cNvSpPr/>
            <p:nvPr/>
          </p:nvSpPr>
          <p:spPr>
            <a:xfrm>
              <a:off x="7133595" y="5816581"/>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A1D3260-F31A-E98E-FE68-E21525A31B18}"/>
                </a:ext>
              </a:extLst>
            </p:cNvPr>
            <p:cNvSpPr txBox="1"/>
            <p:nvPr/>
          </p:nvSpPr>
          <p:spPr>
            <a:xfrm>
              <a:off x="4941482" y="513681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5.17</a:t>
              </a:r>
              <a:endParaRPr lang="en-US" dirty="0"/>
            </a:p>
          </p:txBody>
        </p:sp>
        <p:sp>
          <p:nvSpPr>
            <p:cNvPr id="7" name="TextBox 6">
              <a:extLst>
                <a:ext uri="{FF2B5EF4-FFF2-40B4-BE49-F238E27FC236}">
                  <a16:creationId xmlns:a16="http://schemas.microsoft.com/office/drawing/2014/main" id="{75D8D091-3FA3-8AB8-9EF3-ADF988AB3354}"/>
                </a:ext>
              </a:extLst>
            </p:cNvPr>
            <p:cNvSpPr txBox="1"/>
            <p:nvPr/>
          </p:nvSpPr>
          <p:spPr>
            <a:xfrm>
              <a:off x="7217579" y="5934239"/>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Mixed</a:t>
              </a:r>
            </a:p>
          </p:txBody>
        </p:sp>
        <p:sp>
          <p:nvSpPr>
            <p:cNvPr id="8" name="TextBox 7">
              <a:extLst>
                <a:ext uri="{FF2B5EF4-FFF2-40B4-BE49-F238E27FC236}">
                  <a16:creationId xmlns:a16="http://schemas.microsoft.com/office/drawing/2014/main" id="{9AAEBEF5-9BD6-AAAD-A3F2-D949689A2088}"/>
                </a:ext>
              </a:extLst>
            </p:cNvPr>
            <p:cNvSpPr txBox="1"/>
            <p:nvPr/>
          </p:nvSpPr>
          <p:spPr>
            <a:xfrm>
              <a:off x="6204705" y="3713914"/>
              <a:ext cx="864930" cy="584775"/>
            </a:xfrm>
            <a:prstGeom prst="rect">
              <a:avLst/>
            </a:prstGeom>
            <a:noFill/>
          </p:spPr>
          <p:txBody>
            <a:bodyPr wrap="square" rtlCol="0">
              <a:spAutoFit/>
            </a:bodyPr>
            <a:lstStyle/>
            <a:p>
              <a:r>
                <a:rPr lang="en-US" sz="3200" b="1" dirty="0"/>
                <a:t>Car</a:t>
              </a:r>
            </a:p>
          </p:txBody>
        </p:sp>
        <p:sp>
          <p:nvSpPr>
            <p:cNvPr id="9" name="TextBox 8">
              <a:extLst>
                <a:ext uri="{FF2B5EF4-FFF2-40B4-BE49-F238E27FC236}">
                  <a16:creationId xmlns:a16="http://schemas.microsoft.com/office/drawing/2014/main" id="{BF5FFADC-E2E2-80E5-00B2-75DF615F59D2}"/>
                </a:ext>
              </a:extLst>
            </p:cNvPr>
            <p:cNvSpPr txBox="1"/>
            <p:nvPr/>
          </p:nvSpPr>
          <p:spPr>
            <a:xfrm>
              <a:off x="6204705" y="2949875"/>
              <a:ext cx="893577" cy="738664"/>
            </a:xfrm>
            <a:prstGeom prst="rect">
              <a:avLst/>
            </a:prstGeom>
            <a:solidFill>
              <a:srgbClr val="FFFF00"/>
            </a:solidFill>
            <a:ln>
              <a:noFill/>
            </a:ln>
          </p:spPr>
          <p:txBody>
            <a:bodyPr wrap="square" rtlCol="0">
              <a:spAutoFit/>
            </a:bodyPr>
            <a:lstStyle/>
            <a:p>
              <a:pPr algn="ctr"/>
              <a:r>
                <a:rPr lang="en-US" sz="1400" dirty="0"/>
                <a:t>New Loading Rack</a:t>
              </a:r>
            </a:p>
          </p:txBody>
        </p:sp>
        <p:sp>
          <p:nvSpPr>
            <p:cNvPr id="24" name="TextBox 23">
              <a:extLst>
                <a:ext uri="{FF2B5EF4-FFF2-40B4-BE49-F238E27FC236}">
                  <a16:creationId xmlns:a16="http://schemas.microsoft.com/office/drawing/2014/main" id="{0D0AD395-E335-1C06-4646-58E381433FB6}"/>
                </a:ext>
              </a:extLst>
            </p:cNvPr>
            <p:cNvSpPr txBox="1"/>
            <p:nvPr/>
          </p:nvSpPr>
          <p:spPr>
            <a:xfrm>
              <a:off x="8266335" y="2333838"/>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5" name="TextBox 24">
              <a:extLst>
                <a:ext uri="{FF2B5EF4-FFF2-40B4-BE49-F238E27FC236}">
                  <a16:creationId xmlns:a16="http://schemas.microsoft.com/office/drawing/2014/main" id="{3993BE12-A8DF-C303-5993-1453983B21A3}"/>
                </a:ext>
              </a:extLst>
            </p:cNvPr>
            <p:cNvSpPr txBox="1"/>
            <p:nvPr/>
          </p:nvSpPr>
          <p:spPr>
            <a:xfrm>
              <a:off x="9952569" y="2337076"/>
              <a:ext cx="1059557"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26" name="TextBox 25">
              <a:extLst>
                <a:ext uri="{FF2B5EF4-FFF2-40B4-BE49-F238E27FC236}">
                  <a16:creationId xmlns:a16="http://schemas.microsoft.com/office/drawing/2014/main" id="{A011A10A-E1EE-8E3E-C9DD-AA70B7B8F995}"/>
                </a:ext>
              </a:extLst>
            </p:cNvPr>
            <p:cNvSpPr txBox="1"/>
            <p:nvPr/>
          </p:nvSpPr>
          <p:spPr>
            <a:xfrm>
              <a:off x="8183077" y="6003976"/>
              <a:ext cx="1156138" cy="383745"/>
            </a:xfrm>
            <a:prstGeom prst="rect">
              <a:avLst/>
            </a:prstGeom>
            <a:noFill/>
          </p:spPr>
          <p:txBody>
            <a:bodyPr wrap="square" rtlCol="0">
              <a:spAutoFit/>
            </a:bodyPr>
            <a:lstStyle/>
            <a:p>
              <a:r>
                <a:rPr lang="en-US" dirty="0">
                  <a:solidFill>
                    <a:schemeClr val="bg1"/>
                  </a:solidFill>
                </a:rPr>
                <a:t>Auxiliary</a:t>
              </a:r>
            </a:p>
          </p:txBody>
        </p:sp>
      </p:grpSp>
    </p:spTree>
    <p:extLst>
      <p:ext uri="{BB962C8B-B14F-4D97-AF65-F5344CB8AC3E}">
        <p14:creationId xmlns:p14="http://schemas.microsoft.com/office/powerpoint/2010/main" val="2516984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a:t>
            </a:r>
            <a:r>
              <a:rPr lang="en-US" kern="100" dirty="0">
                <a:effectLst/>
                <a:latin typeface="Aptos" panose="020B0004020202020204" pitchFamily="34" charset="0"/>
                <a:ea typeface="Aptos" panose="020B0004020202020204" pitchFamily="34" charset="0"/>
                <a:cs typeface="Times New Roman" panose="02020603050405020304" pitchFamily="18" charset="0"/>
              </a:rPr>
              <a:t>.1</a:t>
            </a:r>
            <a:r>
              <a:rPr lang="en-US" kern="100" dirty="0">
                <a:latin typeface="Aptos" panose="020B0004020202020204" pitchFamily="34" charset="0"/>
                <a:ea typeface="Aptos" panose="020B0004020202020204" pitchFamily="34" charset="0"/>
                <a:cs typeface="Times New Roman" panose="02020603050405020304" pitchFamily="18" charset="0"/>
              </a:rPr>
              <a:t>6</a:t>
            </a:r>
            <a:r>
              <a:rPr lang="en-US"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Once that rack has been dropped off, </a:t>
            </a:r>
            <a:r>
              <a:rPr lang="en-US" sz="2000" kern="100" dirty="0">
                <a:latin typeface="Aptos" panose="020B0004020202020204" pitchFamily="34" charset="0"/>
                <a:ea typeface="Aptos" panose="020B0004020202020204" pitchFamily="34" charset="0"/>
                <a:cs typeface="Times New Roman" panose="02020603050405020304" pitchFamily="18" charset="0"/>
              </a:rPr>
              <a:t>c</a:t>
            </a:r>
            <a:r>
              <a:rPr lang="en-US" kern="100" dirty="0">
                <a:effectLst/>
                <a:latin typeface="Aptos" panose="020B0004020202020204" pitchFamily="34" charset="0"/>
                <a:ea typeface="Aptos" panose="020B0004020202020204" pitchFamily="34" charset="0"/>
                <a:cs typeface="Times New Roman" panose="02020603050405020304" pitchFamily="18" charset="0"/>
              </a:rPr>
              <a:t>ollect the last solid unloading product and put it on the loader rail similarl</a:t>
            </a:r>
            <a:r>
              <a:rPr lang="en-US" kern="100" dirty="0">
                <a:latin typeface="Aptos" panose="020B0004020202020204" pitchFamily="34" charset="0"/>
                <a:ea typeface="Aptos" panose="020B0004020202020204" pitchFamily="34" charset="0"/>
                <a:cs typeface="Times New Roman" panose="02020603050405020304" pitchFamily="18" charset="0"/>
              </a:rPr>
              <a:t>y to step 5.14 (Red circle in Figure 5.18).</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27BA562C-B16D-86F3-9365-688AE2A1A52B}"/>
              </a:ext>
            </a:extLst>
          </p:cNvPr>
          <p:cNvGrpSpPr/>
          <p:nvPr/>
        </p:nvGrpSpPr>
        <p:grpSpPr>
          <a:xfrm>
            <a:off x="4726727" y="643467"/>
            <a:ext cx="7482967" cy="5931650"/>
            <a:chOff x="4726727" y="643467"/>
            <a:chExt cx="7482967" cy="5931650"/>
          </a:xfrm>
        </p:grpSpPr>
        <p:grpSp>
          <p:nvGrpSpPr>
            <p:cNvPr id="3" name="Group 2">
              <a:extLst>
                <a:ext uri="{FF2B5EF4-FFF2-40B4-BE49-F238E27FC236}">
                  <a16:creationId xmlns:a16="http://schemas.microsoft.com/office/drawing/2014/main" id="{C567E652-BB5F-FA75-38F0-3ED97F3B692B}"/>
                </a:ext>
              </a:extLst>
            </p:cNvPr>
            <p:cNvGrpSpPr/>
            <p:nvPr/>
          </p:nvGrpSpPr>
          <p:grpSpPr>
            <a:xfrm>
              <a:off x="4726727" y="643467"/>
              <a:ext cx="7370680" cy="5778354"/>
              <a:chOff x="4726727" y="643467"/>
              <a:chExt cx="7370680" cy="5778354"/>
            </a:xfrm>
          </p:grpSpPr>
          <p:sp>
            <p:nvSpPr>
              <p:cNvPr id="7" name="Rectangle 6">
                <a:extLst>
                  <a:ext uri="{FF2B5EF4-FFF2-40B4-BE49-F238E27FC236}">
                    <a16:creationId xmlns:a16="http://schemas.microsoft.com/office/drawing/2014/main" id="{D32E306B-7147-82DD-62EC-092C0FACFF06}"/>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CD5F7F-C5FE-4FE0-D949-6D4711E6EAE7}"/>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B4D518-FDA8-FF1A-8130-615CFFCF800E}"/>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7D5A0D-06EE-35D5-0D2E-D3A5DFA2340B}"/>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B8183-69CE-461D-AC4D-89274E268A1E}"/>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FC1FBE-AA52-8A8D-E144-728F691506BF}"/>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4" name="TextBox 13">
                <a:extLst>
                  <a:ext uri="{FF2B5EF4-FFF2-40B4-BE49-F238E27FC236}">
                    <a16:creationId xmlns:a16="http://schemas.microsoft.com/office/drawing/2014/main" id="{B65C35A7-497C-5E82-27CC-AE627ECC9CBE}"/>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5" name="TextBox 14">
                <a:extLst>
                  <a:ext uri="{FF2B5EF4-FFF2-40B4-BE49-F238E27FC236}">
                    <a16:creationId xmlns:a16="http://schemas.microsoft.com/office/drawing/2014/main" id="{8548CBF9-5946-F54B-0B34-198230C74E89}"/>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6" name="Rectangle 15">
                <a:extLst>
                  <a:ext uri="{FF2B5EF4-FFF2-40B4-BE49-F238E27FC236}">
                    <a16:creationId xmlns:a16="http://schemas.microsoft.com/office/drawing/2014/main" id="{B238B2D3-5641-FB84-1108-E563D7D95BD3}"/>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E2C664-EE1A-F4CE-B57F-8F05BE4111DA}"/>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A609C8-FC4E-4D12-B0A2-6E36E01C6A3E}"/>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BD795EA2-DC1F-1487-7331-51A6BFD34E00}"/>
                </a:ext>
              </a:extLst>
            </p:cNvPr>
            <p:cNvSpPr/>
            <p:nvPr/>
          </p:nvSpPr>
          <p:spPr>
            <a:xfrm>
              <a:off x="6628821" y="4221726"/>
              <a:ext cx="5580873" cy="8088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EBA710-16BB-09AF-77D3-C6D8C9262575}"/>
                </a:ext>
              </a:extLst>
            </p:cNvPr>
            <p:cNvSpPr/>
            <p:nvPr/>
          </p:nvSpPr>
          <p:spPr>
            <a:xfrm>
              <a:off x="9977998" y="4221726"/>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F5BD1E4-2DA0-305C-EB18-24E41E775BB5}"/>
                </a:ext>
              </a:extLst>
            </p:cNvPr>
            <p:cNvSpPr/>
            <p:nvPr/>
          </p:nvSpPr>
          <p:spPr>
            <a:xfrm>
              <a:off x="7133595" y="5816581"/>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77D31F5-46A5-C9CF-9AEA-028570BBCC2F}"/>
                </a:ext>
              </a:extLst>
            </p:cNvPr>
            <p:cNvSpPr/>
            <p:nvPr/>
          </p:nvSpPr>
          <p:spPr>
            <a:xfrm>
              <a:off x="7516449" y="2927211"/>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D2E73C3-9411-73CE-ECBE-96D366A55539}"/>
                </a:ext>
              </a:extLst>
            </p:cNvPr>
            <p:cNvSpPr/>
            <p:nvPr/>
          </p:nvSpPr>
          <p:spPr>
            <a:xfrm>
              <a:off x="6243899" y="2919916"/>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D07F6F2-C5EF-2621-4D39-575A76B05297}"/>
                </a:ext>
              </a:extLst>
            </p:cNvPr>
            <p:cNvSpPr txBox="1"/>
            <p:nvPr/>
          </p:nvSpPr>
          <p:spPr>
            <a:xfrm>
              <a:off x="5049619" y="5136810"/>
              <a:ext cx="1275198" cy="369332"/>
            </a:xfrm>
            <a:prstGeom prst="rect">
              <a:avLst/>
            </a:prstGeom>
            <a:no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5.18</a:t>
              </a:r>
              <a:endParaRPr lang="en-US" dirty="0"/>
            </a:p>
          </p:txBody>
        </p:sp>
        <p:sp>
          <p:nvSpPr>
            <p:cNvPr id="20" name="TextBox 19">
              <a:extLst>
                <a:ext uri="{FF2B5EF4-FFF2-40B4-BE49-F238E27FC236}">
                  <a16:creationId xmlns:a16="http://schemas.microsoft.com/office/drawing/2014/main" id="{1C24CE91-7568-E822-63C3-669A00F0C8F9}"/>
                </a:ext>
              </a:extLst>
            </p:cNvPr>
            <p:cNvSpPr txBox="1"/>
            <p:nvPr/>
          </p:nvSpPr>
          <p:spPr>
            <a:xfrm>
              <a:off x="7217579" y="5934239"/>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Mixed</a:t>
              </a:r>
            </a:p>
          </p:txBody>
        </p:sp>
        <p:sp>
          <p:nvSpPr>
            <p:cNvPr id="21" name="TextBox 20">
              <a:extLst>
                <a:ext uri="{FF2B5EF4-FFF2-40B4-BE49-F238E27FC236}">
                  <a16:creationId xmlns:a16="http://schemas.microsoft.com/office/drawing/2014/main" id="{7CAB2782-FAE9-E792-4A10-6B311A59A876}"/>
                </a:ext>
              </a:extLst>
            </p:cNvPr>
            <p:cNvSpPr txBox="1"/>
            <p:nvPr/>
          </p:nvSpPr>
          <p:spPr>
            <a:xfrm>
              <a:off x="10011313" y="4339384"/>
              <a:ext cx="982852"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sp>
          <p:nvSpPr>
            <p:cNvPr id="23" name="TextBox 22">
              <a:extLst>
                <a:ext uri="{FF2B5EF4-FFF2-40B4-BE49-F238E27FC236}">
                  <a16:creationId xmlns:a16="http://schemas.microsoft.com/office/drawing/2014/main" id="{BA47A452-F1E1-599D-F419-33D7CC36069C}"/>
                </a:ext>
              </a:extLst>
            </p:cNvPr>
            <p:cNvSpPr txBox="1"/>
            <p:nvPr/>
          </p:nvSpPr>
          <p:spPr>
            <a:xfrm>
              <a:off x="7594401" y="2937147"/>
              <a:ext cx="893577" cy="738664"/>
            </a:xfrm>
            <a:prstGeom prst="rect">
              <a:avLst/>
            </a:prstGeom>
            <a:solidFill>
              <a:srgbClr val="FFFF00"/>
            </a:solidFill>
            <a:ln>
              <a:noFill/>
            </a:ln>
          </p:spPr>
          <p:txBody>
            <a:bodyPr wrap="square" rtlCol="0">
              <a:spAutoFit/>
            </a:bodyPr>
            <a:lstStyle/>
            <a:p>
              <a:pPr algn="ctr"/>
              <a:r>
                <a:rPr lang="en-US" sz="1400" dirty="0"/>
                <a:t>New Loading Rack</a:t>
              </a:r>
            </a:p>
          </p:txBody>
        </p:sp>
        <p:sp>
          <p:nvSpPr>
            <p:cNvPr id="25" name="TextBox 24">
              <a:extLst>
                <a:ext uri="{FF2B5EF4-FFF2-40B4-BE49-F238E27FC236}">
                  <a16:creationId xmlns:a16="http://schemas.microsoft.com/office/drawing/2014/main" id="{DA30192D-3A05-2F58-90EF-013D75BB36DA}"/>
                </a:ext>
              </a:extLst>
            </p:cNvPr>
            <p:cNvSpPr txBox="1"/>
            <p:nvPr/>
          </p:nvSpPr>
          <p:spPr>
            <a:xfrm>
              <a:off x="6398292" y="3637231"/>
              <a:ext cx="864930" cy="584775"/>
            </a:xfrm>
            <a:prstGeom prst="rect">
              <a:avLst/>
            </a:prstGeom>
            <a:noFill/>
          </p:spPr>
          <p:txBody>
            <a:bodyPr wrap="square" rtlCol="0">
              <a:spAutoFit/>
            </a:bodyPr>
            <a:lstStyle/>
            <a:p>
              <a:r>
                <a:rPr lang="en-US" sz="3200" b="1" dirty="0"/>
                <a:t>Car</a:t>
              </a:r>
            </a:p>
          </p:txBody>
        </p:sp>
        <p:sp>
          <p:nvSpPr>
            <p:cNvPr id="28" name="TextBox 27">
              <a:extLst>
                <a:ext uri="{FF2B5EF4-FFF2-40B4-BE49-F238E27FC236}">
                  <a16:creationId xmlns:a16="http://schemas.microsoft.com/office/drawing/2014/main" id="{4097B179-77BF-8AD6-0A0C-802061F9C6E0}"/>
                </a:ext>
              </a:extLst>
            </p:cNvPr>
            <p:cNvSpPr txBox="1"/>
            <p:nvPr/>
          </p:nvSpPr>
          <p:spPr>
            <a:xfrm>
              <a:off x="8379072" y="2292919"/>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9" name="TextBox 28">
              <a:extLst>
                <a:ext uri="{FF2B5EF4-FFF2-40B4-BE49-F238E27FC236}">
                  <a16:creationId xmlns:a16="http://schemas.microsoft.com/office/drawing/2014/main" id="{CF1B2150-D311-CED8-4329-CB978B2EA9F3}"/>
                </a:ext>
              </a:extLst>
            </p:cNvPr>
            <p:cNvSpPr txBox="1"/>
            <p:nvPr/>
          </p:nvSpPr>
          <p:spPr>
            <a:xfrm>
              <a:off x="9997665" y="2294965"/>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30" name="TextBox 29">
              <a:extLst>
                <a:ext uri="{FF2B5EF4-FFF2-40B4-BE49-F238E27FC236}">
                  <a16:creationId xmlns:a16="http://schemas.microsoft.com/office/drawing/2014/main" id="{7B4642CC-68F3-BA69-9A24-DB297916B6B0}"/>
                </a:ext>
              </a:extLst>
            </p:cNvPr>
            <p:cNvSpPr txBox="1"/>
            <p:nvPr/>
          </p:nvSpPr>
          <p:spPr>
            <a:xfrm>
              <a:off x="8183077" y="6003976"/>
              <a:ext cx="1156138" cy="383745"/>
            </a:xfrm>
            <a:prstGeom prst="rect">
              <a:avLst/>
            </a:prstGeom>
            <a:noFill/>
          </p:spPr>
          <p:txBody>
            <a:bodyPr wrap="square" rtlCol="0">
              <a:spAutoFit/>
            </a:bodyPr>
            <a:lstStyle/>
            <a:p>
              <a:r>
                <a:rPr lang="en-US" dirty="0">
                  <a:solidFill>
                    <a:schemeClr val="bg1"/>
                  </a:solidFill>
                </a:rPr>
                <a:t>Auxiliary</a:t>
              </a:r>
            </a:p>
          </p:txBody>
        </p:sp>
      </p:grpSp>
    </p:spTree>
    <p:extLst>
      <p:ext uri="{BB962C8B-B14F-4D97-AF65-F5344CB8AC3E}">
        <p14:creationId xmlns:p14="http://schemas.microsoft.com/office/powerpoint/2010/main" val="2565038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00000"/>
              </a:lnSpc>
              <a:spcBef>
                <a:spcPts val="0"/>
              </a:spcBef>
              <a:spcAft>
                <a:spcPts val="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5</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.17. </a:t>
            </a:r>
            <a:r>
              <a:rPr lang="en-US" sz="2000" kern="100" dirty="0">
                <a:latin typeface="Aptos" panose="020B0004020202020204" pitchFamily="34" charset="0"/>
                <a:ea typeface="Aptos" panose="020B0004020202020204" pitchFamily="34" charset="0"/>
                <a:cs typeface="Times New Roman" panose="02020603050405020304" pitchFamily="18" charset="0"/>
              </a:rPr>
              <a:t>P</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ick up the mixed rack from the storage rail and place it on the Unloading rail.</a:t>
            </a:r>
          </a:p>
        </p:txBody>
      </p:sp>
      <p:grpSp>
        <p:nvGrpSpPr>
          <p:cNvPr id="24" name="Group 23">
            <a:extLst>
              <a:ext uri="{FF2B5EF4-FFF2-40B4-BE49-F238E27FC236}">
                <a16:creationId xmlns:a16="http://schemas.microsoft.com/office/drawing/2014/main" id="{1CA9E25F-2454-58D0-29A9-78E4FBA1A430}"/>
              </a:ext>
            </a:extLst>
          </p:cNvPr>
          <p:cNvGrpSpPr/>
          <p:nvPr/>
        </p:nvGrpSpPr>
        <p:grpSpPr>
          <a:xfrm>
            <a:off x="4550082" y="643467"/>
            <a:ext cx="7370680" cy="5778354"/>
            <a:chOff x="4550082" y="643467"/>
            <a:chExt cx="7370680" cy="5778354"/>
          </a:xfrm>
        </p:grpSpPr>
        <p:grpSp>
          <p:nvGrpSpPr>
            <p:cNvPr id="2" name="Group 1">
              <a:extLst>
                <a:ext uri="{FF2B5EF4-FFF2-40B4-BE49-F238E27FC236}">
                  <a16:creationId xmlns:a16="http://schemas.microsoft.com/office/drawing/2014/main" id="{B42DA73E-D3A9-D683-7433-680ED6CA83F8}"/>
                </a:ext>
              </a:extLst>
            </p:cNvPr>
            <p:cNvGrpSpPr/>
            <p:nvPr/>
          </p:nvGrpSpPr>
          <p:grpSpPr>
            <a:xfrm>
              <a:off x="4550082" y="643467"/>
              <a:ext cx="7370680" cy="5778354"/>
              <a:chOff x="4726727" y="643467"/>
              <a:chExt cx="7370680" cy="5778354"/>
            </a:xfrm>
          </p:grpSpPr>
          <p:sp>
            <p:nvSpPr>
              <p:cNvPr id="3" name="Rectangle 2">
                <a:extLst>
                  <a:ext uri="{FF2B5EF4-FFF2-40B4-BE49-F238E27FC236}">
                    <a16:creationId xmlns:a16="http://schemas.microsoft.com/office/drawing/2014/main" id="{6AD1FD7E-1503-2403-84FE-87ADFC029BC9}"/>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A36B36-EE96-F16E-1106-B8F42DA04E14}"/>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310202-F580-DB70-DCD8-79243B76D2D4}"/>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9189F5C-5315-4C20-30FB-F90D2AE83FB9}"/>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059494-65B5-366B-E04F-CB0EF483E3D9}"/>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570CD5-E10A-F864-8DD6-9504EDB13837}"/>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1" name="TextBox 10">
                <a:extLst>
                  <a:ext uri="{FF2B5EF4-FFF2-40B4-BE49-F238E27FC236}">
                    <a16:creationId xmlns:a16="http://schemas.microsoft.com/office/drawing/2014/main" id="{DD25DD83-1CEB-85E7-4ECC-21E8BD9F3CA2}"/>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2" name="TextBox 11">
                <a:extLst>
                  <a:ext uri="{FF2B5EF4-FFF2-40B4-BE49-F238E27FC236}">
                    <a16:creationId xmlns:a16="http://schemas.microsoft.com/office/drawing/2014/main" id="{97CCBEE4-EBE2-8394-3626-FFBD4A77C47B}"/>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3" name="Rectangle 12">
                <a:extLst>
                  <a:ext uri="{FF2B5EF4-FFF2-40B4-BE49-F238E27FC236}">
                    <a16:creationId xmlns:a16="http://schemas.microsoft.com/office/drawing/2014/main" id="{2C8E6E3A-3C38-B21D-B4FA-55EF35F7250B}"/>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22A558-EBB4-0FEC-1D26-6EAC76BEF24D}"/>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BD28BA-33BB-F31C-0E1A-28263EB316DA}"/>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ADFEA951-EE1A-A202-A5E7-C3A3328DD392}"/>
                </a:ext>
              </a:extLst>
            </p:cNvPr>
            <p:cNvSpPr/>
            <p:nvPr/>
          </p:nvSpPr>
          <p:spPr>
            <a:xfrm>
              <a:off x="6094476" y="4414008"/>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AD735AB-D252-75F5-2B17-3915FC74C7F4}"/>
                </a:ext>
              </a:extLst>
            </p:cNvPr>
            <p:cNvSpPr/>
            <p:nvPr/>
          </p:nvSpPr>
          <p:spPr>
            <a:xfrm>
              <a:off x="9803672" y="4265329"/>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6DEA959-4BF8-3CF8-1C6F-89A944D239B0}"/>
                </a:ext>
              </a:extLst>
            </p:cNvPr>
            <p:cNvSpPr txBox="1"/>
            <p:nvPr/>
          </p:nvSpPr>
          <p:spPr>
            <a:xfrm>
              <a:off x="4640595" y="440017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5.19</a:t>
              </a:r>
              <a:endParaRPr lang="en-US" dirty="0"/>
            </a:p>
          </p:txBody>
        </p:sp>
        <p:sp>
          <p:nvSpPr>
            <p:cNvPr id="19" name="TextBox 18">
              <a:extLst>
                <a:ext uri="{FF2B5EF4-FFF2-40B4-BE49-F238E27FC236}">
                  <a16:creationId xmlns:a16="http://schemas.microsoft.com/office/drawing/2014/main" id="{FD2ED682-10AC-DFD8-C095-57F5201E32C5}"/>
                </a:ext>
              </a:extLst>
            </p:cNvPr>
            <p:cNvSpPr txBox="1"/>
            <p:nvPr/>
          </p:nvSpPr>
          <p:spPr>
            <a:xfrm>
              <a:off x="9893621" y="4382987"/>
              <a:ext cx="893577"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Mixed</a:t>
              </a:r>
            </a:p>
          </p:txBody>
        </p:sp>
        <p:sp>
          <p:nvSpPr>
            <p:cNvPr id="20" name="TextBox 19">
              <a:extLst>
                <a:ext uri="{FF2B5EF4-FFF2-40B4-BE49-F238E27FC236}">
                  <a16:creationId xmlns:a16="http://schemas.microsoft.com/office/drawing/2014/main" id="{A487656B-EC19-8DBB-E1C2-0E25C2334749}"/>
                </a:ext>
              </a:extLst>
            </p:cNvPr>
            <p:cNvSpPr txBox="1"/>
            <p:nvPr/>
          </p:nvSpPr>
          <p:spPr>
            <a:xfrm>
              <a:off x="6224941" y="5136698"/>
              <a:ext cx="864930" cy="584775"/>
            </a:xfrm>
            <a:prstGeom prst="rect">
              <a:avLst/>
            </a:prstGeom>
            <a:noFill/>
          </p:spPr>
          <p:txBody>
            <a:bodyPr wrap="square" rtlCol="0">
              <a:spAutoFit/>
            </a:bodyPr>
            <a:lstStyle/>
            <a:p>
              <a:r>
                <a:rPr lang="en-US" sz="3200" b="1" dirty="0"/>
                <a:t>Car</a:t>
              </a:r>
            </a:p>
          </p:txBody>
        </p:sp>
        <p:sp>
          <p:nvSpPr>
            <p:cNvPr id="21" name="TextBox 20">
              <a:extLst>
                <a:ext uri="{FF2B5EF4-FFF2-40B4-BE49-F238E27FC236}">
                  <a16:creationId xmlns:a16="http://schemas.microsoft.com/office/drawing/2014/main" id="{B6E3E602-F38B-B5B3-DD40-22EF1C218326}"/>
                </a:ext>
              </a:extLst>
            </p:cNvPr>
            <p:cNvSpPr txBox="1"/>
            <p:nvPr/>
          </p:nvSpPr>
          <p:spPr>
            <a:xfrm>
              <a:off x="8239065" y="2337027"/>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2" name="TextBox 21">
              <a:extLst>
                <a:ext uri="{FF2B5EF4-FFF2-40B4-BE49-F238E27FC236}">
                  <a16:creationId xmlns:a16="http://schemas.microsoft.com/office/drawing/2014/main" id="{EBD603B1-477A-CFF2-73E2-FB1C0B9349E3}"/>
                </a:ext>
              </a:extLst>
            </p:cNvPr>
            <p:cNvSpPr txBox="1"/>
            <p:nvPr/>
          </p:nvSpPr>
          <p:spPr>
            <a:xfrm>
              <a:off x="9857658" y="2339073"/>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23" name="TextBox 22">
              <a:extLst>
                <a:ext uri="{FF2B5EF4-FFF2-40B4-BE49-F238E27FC236}">
                  <a16:creationId xmlns:a16="http://schemas.microsoft.com/office/drawing/2014/main" id="{E03328D5-C4A1-94CF-0E3C-7906564418AF}"/>
                </a:ext>
              </a:extLst>
            </p:cNvPr>
            <p:cNvSpPr txBox="1"/>
            <p:nvPr/>
          </p:nvSpPr>
          <p:spPr>
            <a:xfrm>
              <a:off x="8183077" y="6003976"/>
              <a:ext cx="1156138" cy="383745"/>
            </a:xfrm>
            <a:prstGeom prst="rect">
              <a:avLst/>
            </a:prstGeom>
            <a:noFill/>
          </p:spPr>
          <p:txBody>
            <a:bodyPr wrap="square" rtlCol="0">
              <a:spAutoFit/>
            </a:bodyPr>
            <a:lstStyle/>
            <a:p>
              <a:r>
                <a:rPr lang="en-US" dirty="0">
                  <a:solidFill>
                    <a:schemeClr val="bg1"/>
                  </a:solidFill>
                </a:rPr>
                <a:t>Auxiliary</a:t>
              </a:r>
            </a:p>
          </p:txBody>
        </p:sp>
      </p:grpSp>
    </p:spTree>
    <p:extLst>
      <p:ext uri="{BB962C8B-B14F-4D97-AF65-F5344CB8AC3E}">
        <p14:creationId xmlns:p14="http://schemas.microsoft.com/office/powerpoint/2010/main" val="1669599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800526"/>
            <a:ext cx="3888528" cy="1930184"/>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5.18.  While the crawler is dropping off the final rack, go to the “Program Car” page (Red circle in Figure 5.20).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5EC4A567-BD9C-F686-B19B-F5AD245EE80F}"/>
              </a:ext>
            </a:extLst>
          </p:cNvPr>
          <p:cNvGrpSpPr/>
          <p:nvPr/>
        </p:nvGrpSpPr>
        <p:grpSpPr>
          <a:xfrm>
            <a:off x="5312651" y="1232364"/>
            <a:ext cx="6137967" cy="4762603"/>
            <a:chOff x="5312651" y="1232364"/>
            <a:chExt cx="6137967" cy="4762603"/>
          </a:xfrm>
        </p:grpSpPr>
        <p:pic>
          <p:nvPicPr>
            <p:cNvPr id="3" name="Picture 2" descr="A screenshot of a computer&#10;&#10;Description automatically generated">
              <a:extLst>
                <a:ext uri="{FF2B5EF4-FFF2-40B4-BE49-F238E27FC236}">
                  <a16:creationId xmlns:a16="http://schemas.microsoft.com/office/drawing/2014/main" id="{CECD83C5-7736-AB37-F042-9F4C25CDF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651" y="1232364"/>
              <a:ext cx="6137967" cy="4393271"/>
            </a:xfrm>
            <a:prstGeom prst="rect">
              <a:avLst/>
            </a:prstGeom>
          </p:spPr>
        </p:pic>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5.20</a:t>
              </a:r>
              <a:endParaRPr lang="en-US" dirty="0"/>
            </a:p>
          </p:txBody>
        </p:sp>
        <p:sp>
          <p:nvSpPr>
            <p:cNvPr id="9" name="Oval 8">
              <a:extLst>
                <a:ext uri="{FF2B5EF4-FFF2-40B4-BE49-F238E27FC236}">
                  <a16:creationId xmlns:a16="http://schemas.microsoft.com/office/drawing/2014/main" id="{37706244-2A51-40B2-8D67-19B3B40FB566}"/>
                </a:ext>
              </a:extLst>
            </p:cNvPr>
            <p:cNvSpPr/>
            <p:nvPr/>
          </p:nvSpPr>
          <p:spPr>
            <a:xfrm>
              <a:off x="5743890" y="5109497"/>
              <a:ext cx="677931" cy="60241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8707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275132"/>
            <a:ext cx="3888528" cy="5513293"/>
          </a:xfrm>
        </p:spPr>
        <p:txBody>
          <a:bodyPr>
            <a:normAutofit/>
          </a:bodyPr>
          <a:lstStyle/>
          <a:p>
            <a:pPr marL="914400" lvl="2" indent="0">
              <a:lnSpc>
                <a:spcPct val="115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5.19. Press on the blue box to the right of the “Location” label until the box says, “Car at Loader” (Yellow circle in Figure 5.21).</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no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5.21</a:t>
            </a:r>
            <a:endParaRPr lang="en-US" dirty="0"/>
          </a:p>
        </p:txBody>
      </p:sp>
      <p:pic>
        <p:nvPicPr>
          <p:cNvPr id="6" name="Picture 5" descr="A screen shot of a computer&#10;&#10;Description automatically generated">
            <a:extLst>
              <a:ext uri="{FF2B5EF4-FFF2-40B4-BE49-F238E27FC236}">
                <a16:creationId xmlns:a16="http://schemas.microsoft.com/office/drawing/2014/main" id="{532E0357-A6E5-256C-A4CD-65C46634A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618" y="751652"/>
            <a:ext cx="6094421" cy="4873983"/>
          </a:xfrm>
          <a:prstGeom prst="rect">
            <a:avLst/>
          </a:prstGeom>
        </p:spPr>
      </p:pic>
      <p:sp>
        <p:nvSpPr>
          <p:cNvPr id="7" name="Oval 6">
            <a:extLst>
              <a:ext uri="{FF2B5EF4-FFF2-40B4-BE49-F238E27FC236}">
                <a16:creationId xmlns:a16="http://schemas.microsoft.com/office/drawing/2014/main" id="{AC223966-6715-649E-2FD3-4519860B9B0B}"/>
              </a:ext>
            </a:extLst>
          </p:cNvPr>
          <p:cNvSpPr/>
          <p:nvPr/>
        </p:nvSpPr>
        <p:spPr>
          <a:xfrm>
            <a:off x="6821214" y="1275132"/>
            <a:ext cx="3962400" cy="606220"/>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60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590494" y="0"/>
            <a:ext cx="4290250"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777766" y="2216847"/>
            <a:ext cx="3902117" cy="2930714"/>
          </a:xfrm>
        </p:spPr>
        <p:txBody>
          <a:bodyPr>
            <a:normAutofit/>
          </a:bodyPr>
          <a:lstStyle/>
          <a:p>
            <a:pPr marL="457200" marR="0" lvl="1" indent="0">
              <a:lnSpc>
                <a:spcPct val="114000"/>
              </a:lnSpc>
              <a:spcBef>
                <a:spcPts val="0"/>
              </a:spcBef>
              <a:spcAft>
                <a:spcPts val="80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1.1.  Wait until the crawler has loaded rack 4 onto the new loading bay and has just retrieved its unloading rack. Flip the car control switch to the “Hand” position (Green circle in Figure 1.2).</a:t>
            </a:r>
          </a:p>
          <a:p>
            <a:pPr marL="457200" marR="0" lvl="1" indent="0">
              <a:spcBef>
                <a:spcPts val="0"/>
              </a:spcBef>
              <a:spcAft>
                <a:spcPts val="800"/>
              </a:spcAft>
              <a:buNone/>
            </a:pPr>
            <a:r>
              <a:rPr lang="en-US" sz="2200" kern="100" dirty="0">
                <a:latin typeface="Aptos" panose="020B0004020202020204" pitchFamily="34" charset="0"/>
                <a:ea typeface="Aptos" panose="020B0004020202020204" pitchFamily="34" charset="0"/>
                <a:cs typeface="Times New Roman" panose="02020603050405020304" pitchFamily="18" charset="0"/>
              </a:rPr>
              <a:t> </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8" name="Group 27">
            <a:extLst>
              <a:ext uri="{FF2B5EF4-FFF2-40B4-BE49-F238E27FC236}">
                <a16:creationId xmlns:a16="http://schemas.microsoft.com/office/drawing/2014/main" id="{E9958EEE-5A80-5C07-C1CE-94C7A24AA1C4}"/>
              </a:ext>
            </a:extLst>
          </p:cNvPr>
          <p:cNvGrpSpPr/>
          <p:nvPr/>
        </p:nvGrpSpPr>
        <p:grpSpPr>
          <a:xfrm>
            <a:off x="6686042" y="3548381"/>
            <a:ext cx="3913909" cy="3322311"/>
            <a:chOff x="6686042" y="3548381"/>
            <a:chExt cx="3913909" cy="3322311"/>
          </a:xfrm>
        </p:grpSpPr>
        <p:grpSp>
          <p:nvGrpSpPr>
            <p:cNvPr id="27" name="Group 26">
              <a:extLst>
                <a:ext uri="{FF2B5EF4-FFF2-40B4-BE49-F238E27FC236}">
                  <a16:creationId xmlns:a16="http://schemas.microsoft.com/office/drawing/2014/main" id="{393D4D26-482D-B507-9C46-38B669702B24}"/>
                </a:ext>
              </a:extLst>
            </p:cNvPr>
            <p:cNvGrpSpPr/>
            <p:nvPr/>
          </p:nvGrpSpPr>
          <p:grpSpPr>
            <a:xfrm>
              <a:off x="6686042" y="3548381"/>
              <a:ext cx="3913909" cy="2935432"/>
              <a:chOff x="6695502" y="3603155"/>
              <a:chExt cx="3913909" cy="2935432"/>
            </a:xfrm>
          </p:grpSpPr>
          <p:pic>
            <p:nvPicPr>
              <p:cNvPr id="18" name="Picture 17" descr="A close up of a switch&#10;&#10;Description automatically generated">
                <a:extLst>
                  <a:ext uri="{FF2B5EF4-FFF2-40B4-BE49-F238E27FC236}">
                    <a16:creationId xmlns:a16="http://schemas.microsoft.com/office/drawing/2014/main" id="{3EF22C7E-CD28-1B81-E1F7-7933423854F2}"/>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6695502" y="3603155"/>
                <a:ext cx="3913909" cy="2935432"/>
              </a:xfrm>
              <a:prstGeom prst="rect">
                <a:avLst/>
              </a:prstGeom>
              <a:noFill/>
              <a:ln>
                <a:noFill/>
              </a:ln>
            </p:spPr>
          </p:pic>
          <p:sp>
            <p:nvSpPr>
              <p:cNvPr id="19" name="Oval 18">
                <a:extLst>
                  <a:ext uri="{FF2B5EF4-FFF2-40B4-BE49-F238E27FC236}">
                    <a16:creationId xmlns:a16="http://schemas.microsoft.com/office/drawing/2014/main" id="{94BD7B63-908D-104F-6D20-81BD75E6BC77}"/>
                  </a:ext>
                </a:extLst>
              </p:cNvPr>
              <p:cNvSpPr/>
              <p:nvPr/>
            </p:nvSpPr>
            <p:spPr>
              <a:xfrm>
                <a:off x="7792189" y="4067762"/>
                <a:ext cx="1049482" cy="1031125"/>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 name="TextBox 5">
              <a:extLst>
                <a:ext uri="{FF2B5EF4-FFF2-40B4-BE49-F238E27FC236}">
                  <a16:creationId xmlns:a16="http://schemas.microsoft.com/office/drawing/2014/main" id="{4A72CAE6-EF85-519A-29C3-3768DDECB620}"/>
                </a:ext>
              </a:extLst>
            </p:cNvPr>
            <p:cNvSpPr txBox="1"/>
            <p:nvPr/>
          </p:nvSpPr>
          <p:spPr>
            <a:xfrm>
              <a:off x="8132163" y="6501360"/>
              <a:ext cx="1235767" cy="369332"/>
            </a:xfrm>
            <a:prstGeom prst="rect">
              <a:avLst/>
            </a:prstGeom>
            <a:solidFill>
              <a:schemeClr val="bg1"/>
            </a:solidFill>
          </p:spPr>
          <p:txBody>
            <a:bodyPr wrap="square" rtlCol="0">
              <a:spAutoFit/>
            </a:bodyPr>
            <a:lstStyle/>
            <a:p>
              <a:r>
                <a:rPr lang="en-US" dirty="0"/>
                <a:t>Figure 1.2</a:t>
              </a:r>
            </a:p>
          </p:txBody>
        </p:sp>
      </p:grpSp>
      <p:grpSp>
        <p:nvGrpSpPr>
          <p:cNvPr id="30" name="Group 29">
            <a:extLst>
              <a:ext uri="{FF2B5EF4-FFF2-40B4-BE49-F238E27FC236}">
                <a16:creationId xmlns:a16="http://schemas.microsoft.com/office/drawing/2014/main" id="{E7EC7E46-BCA5-DE58-1704-173C15E701F6}"/>
              </a:ext>
            </a:extLst>
          </p:cNvPr>
          <p:cNvGrpSpPr/>
          <p:nvPr/>
        </p:nvGrpSpPr>
        <p:grpSpPr>
          <a:xfrm>
            <a:off x="5309754" y="758536"/>
            <a:ext cx="6650476" cy="2709990"/>
            <a:chOff x="5309754" y="758536"/>
            <a:chExt cx="6650476" cy="2709990"/>
          </a:xfrm>
        </p:grpSpPr>
        <p:sp>
          <p:nvSpPr>
            <p:cNvPr id="2" name="TextBox 1">
              <a:extLst>
                <a:ext uri="{FF2B5EF4-FFF2-40B4-BE49-F238E27FC236}">
                  <a16:creationId xmlns:a16="http://schemas.microsoft.com/office/drawing/2014/main" id="{C07B63C9-7DA6-11CA-9CB7-F76EB6842235}"/>
                </a:ext>
              </a:extLst>
            </p:cNvPr>
            <p:cNvSpPr txBox="1"/>
            <p:nvPr/>
          </p:nvSpPr>
          <p:spPr>
            <a:xfrm>
              <a:off x="7633562" y="3099194"/>
              <a:ext cx="1235767" cy="369332"/>
            </a:xfrm>
            <a:prstGeom prst="rect">
              <a:avLst/>
            </a:prstGeom>
            <a:solidFill>
              <a:schemeClr val="bg1"/>
            </a:solidFill>
          </p:spPr>
          <p:txBody>
            <a:bodyPr wrap="square" rtlCol="0">
              <a:spAutoFit/>
            </a:bodyPr>
            <a:lstStyle/>
            <a:p>
              <a:r>
                <a:rPr lang="en-US" dirty="0"/>
                <a:t>Figure 1.1</a:t>
              </a:r>
            </a:p>
          </p:txBody>
        </p:sp>
        <p:grpSp>
          <p:nvGrpSpPr>
            <p:cNvPr id="26" name="Group 25">
              <a:extLst>
                <a:ext uri="{FF2B5EF4-FFF2-40B4-BE49-F238E27FC236}">
                  <a16:creationId xmlns:a16="http://schemas.microsoft.com/office/drawing/2014/main" id="{600D00BA-BE6F-22E3-DB27-5F2534C3D2AF}"/>
                </a:ext>
              </a:extLst>
            </p:cNvPr>
            <p:cNvGrpSpPr/>
            <p:nvPr/>
          </p:nvGrpSpPr>
          <p:grpSpPr>
            <a:xfrm>
              <a:off x="5309754" y="758536"/>
              <a:ext cx="6650476" cy="2608118"/>
              <a:chOff x="5309754" y="758536"/>
              <a:chExt cx="6650476" cy="2608118"/>
            </a:xfrm>
          </p:grpSpPr>
          <p:sp>
            <p:nvSpPr>
              <p:cNvPr id="15" name="Rectangle 14">
                <a:extLst>
                  <a:ext uri="{FF2B5EF4-FFF2-40B4-BE49-F238E27FC236}">
                    <a16:creationId xmlns:a16="http://schemas.microsoft.com/office/drawing/2014/main" id="{0D38A4B5-A42F-CFC6-966D-8776D66A1291}"/>
                  </a:ext>
                </a:extLst>
              </p:cNvPr>
              <p:cNvSpPr/>
              <p:nvPr/>
            </p:nvSpPr>
            <p:spPr>
              <a:xfrm>
                <a:off x="10308075" y="1304059"/>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1B8AC252-A729-87DE-E22B-89DF9644E6E2}"/>
                  </a:ext>
                </a:extLst>
              </p:cNvPr>
              <p:cNvGrpSpPr/>
              <p:nvPr/>
            </p:nvGrpSpPr>
            <p:grpSpPr>
              <a:xfrm>
                <a:off x="5309754" y="758536"/>
                <a:ext cx="6349139" cy="1304059"/>
                <a:chOff x="5309754" y="758536"/>
                <a:chExt cx="6349139" cy="1304059"/>
              </a:xfrm>
            </p:grpSpPr>
            <p:grpSp>
              <p:nvGrpSpPr>
                <p:cNvPr id="3" name="Group 2">
                  <a:extLst>
                    <a:ext uri="{FF2B5EF4-FFF2-40B4-BE49-F238E27FC236}">
                      <a16:creationId xmlns:a16="http://schemas.microsoft.com/office/drawing/2014/main" id="{C21624AF-7767-1592-BBC0-5CEC8B81A075}"/>
                    </a:ext>
                  </a:extLst>
                </p:cNvPr>
                <p:cNvGrpSpPr/>
                <p:nvPr/>
              </p:nvGrpSpPr>
              <p:grpSpPr>
                <a:xfrm>
                  <a:off x="5309754" y="1304059"/>
                  <a:ext cx="6349139" cy="758536"/>
                  <a:chOff x="810491" y="1745673"/>
                  <a:chExt cx="6349139" cy="758536"/>
                </a:xfrm>
              </p:grpSpPr>
              <p:sp>
                <p:nvSpPr>
                  <p:cNvPr id="7" name="Rectangle 6">
                    <a:extLst>
                      <a:ext uri="{FF2B5EF4-FFF2-40B4-BE49-F238E27FC236}">
                        <a16:creationId xmlns:a16="http://schemas.microsoft.com/office/drawing/2014/main" id="{768C8B42-3D64-F721-3138-7F4A20B6E785}"/>
                      </a:ext>
                    </a:extLst>
                  </p:cNvPr>
                  <p:cNvSpPr/>
                  <p:nvPr/>
                </p:nvSpPr>
                <p:spPr>
                  <a:xfrm>
                    <a:off x="810491" y="1745673"/>
                    <a:ext cx="1049482" cy="758536"/>
                  </a:xfrm>
                  <a:prstGeom prst="rect">
                    <a:avLst/>
                  </a:prstGeom>
                  <a:pattFill prst="wdUpDiag">
                    <a:fgClr>
                      <a:srgbClr val="FF0000"/>
                    </a:fgClr>
                    <a:bgClr>
                      <a:srgbClr val="0070C0"/>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494620-CC76-04D3-2DB3-E3C5BF1DF0B3}"/>
                      </a:ext>
                    </a:extLst>
                  </p:cNvPr>
                  <p:cNvSpPr/>
                  <p:nvPr/>
                </p:nvSpPr>
                <p:spPr>
                  <a:xfrm>
                    <a:off x="2012373"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723372-C84E-2708-2D60-656466E1B9E5}"/>
                      </a:ext>
                    </a:extLst>
                  </p:cNvPr>
                  <p:cNvSpPr/>
                  <p:nvPr/>
                </p:nvSpPr>
                <p:spPr>
                  <a:xfrm>
                    <a:off x="3201302"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3AEBDC1-EE61-CD0F-BD5C-36A67B8AFC51}"/>
                      </a:ext>
                    </a:extLst>
                  </p:cNvPr>
                  <p:cNvSpPr/>
                  <p:nvPr/>
                </p:nvSpPr>
                <p:spPr>
                  <a:xfrm>
                    <a:off x="6110148"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1D4C478B-FF52-69AA-293E-F9A01E370E50}"/>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grpSp>
            <p:nvGrpSpPr>
              <p:cNvPr id="21" name="Group 20">
                <a:extLst>
                  <a:ext uri="{FF2B5EF4-FFF2-40B4-BE49-F238E27FC236}">
                    <a16:creationId xmlns:a16="http://schemas.microsoft.com/office/drawing/2014/main" id="{AC337306-5345-57C1-76E8-D7B85966D383}"/>
                  </a:ext>
                </a:extLst>
              </p:cNvPr>
              <p:cNvGrpSpPr/>
              <p:nvPr/>
            </p:nvGrpSpPr>
            <p:grpSpPr>
              <a:xfrm>
                <a:off x="5309754" y="2192483"/>
                <a:ext cx="2390811" cy="1174171"/>
                <a:chOff x="5309754" y="2192483"/>
                <a:chExt cx="2390811" cy="1174171"/>
              </a:xfrm>
            </p:grpSpPr>
            <p:sp>
              <p:nvSpPr>
                <p:cNvPr id="14" name="Rectangle 13">
                  <a:extLst>
                    <a:ext uri="{FF2B5EF4-FFF2-40B4-BE49-F238E27FC236}">
                      <a16:creationId xmlns:a16="http://schemas.microsoft.com/office/drawing/2014/main" id="{6BC152AD-0EC6-2F65-B77B-5091638B7AE6}"/>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B6692DE-734A-E12F-57F2-C031E8146D5F}"/>
                    </a:ext>
                  </a:extLst>
                </p:cNvPr>
                <p:cNvSpPr txBox="1"/>
                <p:nvPr/>
              </p:nvSpPr>
              <p:spPr>
                <a:xfrm>
                  <a:off x="6298976" y="2192483"/>
                  <a:ext cx="1401589" cy="374073"/>
                </a:xfrm>
                <a:prstGeom prst="rect">
                  <a:avLst/>
                </a:prstGeom>
                <a:solidFill>
                  <a:schemeClr val="bg1"/>
                </a:solidFill>
              </p:spPr>
              <p:txBody>
                <a:bodyPr wrap="square" rtlCol="0">
                  <a:spAutoFit/>
                </a:bodyPr>
                <a:lstStyle/>
                <a:p>
                  <a:r>
                    <a:rPr lang="en-US" dirty="0"/>
                    <a:t>Loading Bay</a:t>
                  </a:r>
                </a:p>
              </p:txBody>
            </p:sp>
          </p:grpSp>
          <p:sp>
            <p:nvSpPr>
              <p:cNvPr id="9" name="TextBox 8">
                <a:extLst>
                  <a:ext uri="{FF2B5EF4-FFF2-40B4-BE49-F238E27FC236}">
                    <a16:creationId xmlns:a16="http://schemas.microsoft.com/office/drawing/2014/main" id="{12016642-F3B6-EBE9-9195-7566220275E3}"/>
                  </a:ext>
                </a:extLst>
              </p:cNvPr>
              <p:cNvSpPr txBox="1"/>
              <p:nvPr/>
            </p:nvSpPr>
            <p:spPr>
              <a:xfrm>
                <a:off x="5389337" y="1421717"/>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Mixed</a:t>
                </a:r>
              </a:p>
            </p:txBody>
          </p:sp>
          <p:sp>
            <p:nvSpPr>
              <p:cNvPr id="10" name="TextBox 9">
                <a:extLst>
                  <a:ext uri="{FF2B5EF4-FFF2-40B4-BE49-F238E27FC236}">
                    <a16:creationId xmlns:a16="http://schemas.microsoft.com/office/drawing/2014/main" id="{55CB9E97-256E-66AF-B521-FCA6786EC117}"/>
                  </a:ext>
                </a:extLst>
              </p:cNvPr>
              <p:cNvSpPr txBox="1"/>
              <p:nvPr/>
            </p:nvSpPr>
            <p:spPr>
              <a:xfrm>
                <a:off x="6610973" y="1421717"/>
                <a:ext cx="850808"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Loading</a:t>
                </a:r>
              </a:p>
            </p:txBody>
          </p:sp>
          <p:sp>
            <p:nvSpPr>
              <p:cNvPr id="11" name="TextBox 10">
                <a:extLst>
                  <a:ext uri="{FF2B5EF4-FFF2-40B4-BE49-F238E27FC236}">
                    <a16:creationId xmlns:a16="http://schemas.microsoft.com/office/drawing/2014/main" id="{69BCB699-31B4-EB60-A0BD-B2C2645EA18B}"/>
                  </a:ext>
                </a:extLst>
              </p:cNvPr>
              <p:cNvSpPr txBox="1"/>
              <p:nvPr/>
            </p:nvSpPr>
            <p:spPr>
              <a:xfrm>
                <a:off x="7792189" y="1421717"/>
                <a:ext cx="850808"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Loading</a:t>
                </a:r>
              </a:p>
            </p:txBody>
          </p:sp>
          <p:sp>
            <p:nvSpPr>
              <p:cNvPr id="23" name="TextBox 22">
                <a:extLst>
                  <a:ext uri="{FF2B5EF4-FFF2-40B4-BE49-F238E27FC236}">
                    <a16:creationId xmlns:a16="http://schemas.microsoft.com/office/drawing/2014/main" id="{75B33C34-5BBC-A756-B558-5A61D8A52F54}"/>
                  </a:ext>
                </a:extLst>
              </p:cNvPr>
              <p:cNvSpPr txBox="1"/>
              <p:nvPr/>
            </p:nvSpPr>
            <p:spPr>
              <a:xfrm>
                <a:off x="10708748" y="1418360"/>
                <a:ext cx="850808"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grpSp>
      </p:grpSp>
      <p:sp>
        <p:nvSpPr>
          <p:cNvPr id="25" name="TextBox 24">
            <a:extLst>
              <a:ext uri="{FF2B5EF4-FFF2-40B4-BE49-F238E27FC236}">
                <a16:creationId xmlns:a16="http://schemas.microsoft.com/office/drawing/2014/main" id="{69516231-A27B-846B-9011-26A29A51DF33}"/>
              </a:ext>
            </a:extLst>
          </p:cNvPr>
          <p:cNvSpPr txBox="1"/>
          <p:nvPr/>
        </p:nvSpPr>
        <p:spPr>
          <a:xfrm>
            <a:off x="5400071" y="2725776"/>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Tree>
    <p:extLst>
      <p:ext uri="{BB962C8B-B14F-4D97-AF65-F5344CB8AC3E}">
        <p14:creationId xmlns:p14="http://schemas.microsoft.com/office/powerpoint/2010/main" val="13558924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14000"/>
              </a:lnSpc>
              <a:spcBef>
                <a:spcPts val="0"/>
              </a:spcBef>
              <a:spcAft>
                <a:spcPts val="60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5</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.20. Flip the control switch back to “Auto” and press the “Auto Pump Start” button (Purple </a:t>
            </a:r>
            <a:r>
              <a:rPr lang="en-US" sz="2000" kern="100" dirty="0">
                <a:latin typeface="Aptos" panose="020B0004020202020204" pitchFamily="34" charset="0"/>
                <a:ea typeface="Aptos" panose="020B0004020202020204" pitchFamily="34" charset="0"/>
                <a:cs typeface="Times New Roman" panose="02020603050405020304" pitchFamily="18" charset="0"/>
              </a:rPr>
              <a:t>circle in Figure 5.22)</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p:txBody>
      </p:sp>
      <p:grpSp>
        <p:nvGrpSpPr>
          <p:cNvPr id="7" name="Group 6">
            <a:extLst>
              <a:ext uri="{FF2B5EF4-FFF2-40B4-BE49-F238E27FC236}">
                <a16:creationId xmlns:a16="http://schemas.microsoft.com/office/drawing/2014/main" id="{C4849991-9F9A-097A-5F92-4803754EF53B}"/>
              </a:ext>
            </a:extLst>
          </p:cNvPr>
          <p:cNvGrpSpPr/>
          <p:nvPr/>
        </p:nvGrpSpPr>
        <p:grpSpPr>
          <a:xfrm>
            <a:off x="5223641" y="900262"/>
            <a:ext cx="6324600" cy="4827875"/>
            <a:chOff x="0" y="0"/>
            <a:chExt cx="5943600" cy="4457700"/>
          </a:xfrm>
        </p:grpSpPr>
        <p:pic>
          <p:nvPicPr>
            <p:cNvPr id="8" name="Picture 7" descr="A close up of a switch&#10;&#10;Description automatically generated">
              <a:extLst>
                <a:ext uri="{FF2B5EF4-FFF2-40B4-BE49-F238E27FC236}">
                  <a16:creationId xmlns:a16="http://schemas.microsoft.com/office/drawing/2014/main" id="{E51157E5-6E9F-426B-D010-5325472E4635}"/>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sp>
          <p:nvSpPr>
            <p:cNvPr id="9" name="Oval 8">
              <a:extLst>
                <a:ext uri="{FF2B5EF4-FFF2-40B4-BE49-F238E27FC236}">
                  <a16:creationId xmlns:a16="http://schemas.microsoft.com/office/drawing/2014/main" id="{48EF5FAB-4781-7D0C-A28E-F729210AB442}"/>
                </a:ext>
              </a:extLst>
            </p:cNvPr>
            <p:cNvSpPr/>
            <p:nvPr/>
          </p:nvSpPr>
          <p:spPr>
            <a:xfrm>
              <a:off x="2270760" y="274320"/>
              <a:ext cx="1539240" cy="1668780"/>
            </a:xfrm>
            <a:prstGeom prst="ellipse">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 name="TextBox 1">
            <a:extLst>
              <a:ext uri="{FF2B5EF4-FFF2-40B4-BE49-F238E27FC236}">
                <a16:creationId xmlns:a16="http://schemas.microsoft.com/office/drawing/2014/main" id="{A5914ED8-A41D-9CBE-38F4-035FA0CDE896}"/>
              </a:ext>
            </a:extLst>
          </p:cNvPr>
          <p:cNvSpPr txBox="1"/>
          <p:nvPr/>
        </p:nvSpPr>
        <p:spPr>
          <a:xfrm>
            <a:off x="7748342" y="5715999"/>
            <a:ext cx="1275198" cy="369332"/>
          </a:xfrm>
          <a:prstGeom prst="rect">
            <a:avLst/>
          </a:prstGeom>
          <a:no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5.22</a:t>
            </a:r>
            <a:endParaRPr lang="en-US" dirty="0"/>
          </a:p>
        </p:txBody>
      </p:sp>
    </p:spTree>
    <p:extLst>
      <p:ext uri="{BB962C8B-B14F-4D97-AF65-F5344CB8AC3E}">
        <p14:creationId xmlns:p14="http://schemas.microsoft.com/office/powerpoint/2010/main" val="3109076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14000"/>
              </a:lnSpc>
              <a:spcBef>
                <a:spcPts val="0"/>
              </a:spcBef>
              <a:spcAft>
                <a:spcPts val="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5.21</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Go to the kiln door control panel. Flip the control switch to “Auto” and press the “Auto Start” button (Red circle in Figure 5.23).</a:t>
            </a:r>
          </a:p>
        </p:txBody>
      </p:sp>
      <p:pic>
        <p:nvPicPr>
          <p:cNvPr id="20" name="Picture 19" descr="A close up of a switch&#10;&#10;Description automatically generated">
            <a:extLst>
              <a:ext uri="{FF2B5EF4-FFF2-40B4-BE49-F238E27FC236}">
                <a16:creationId xmlns:a16="http://schemas.microsoft.com/office/drawing/2014/main" id="{D0AF2159-8C97-445D-EA8A-90B27A3B3556}"/>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962785" y="1200150"/>
            <a:ext cx="5943600" cy="4457700"/>
          </a:xfrm>
          <a:prstGeom prst="rect">
            <a:avLst/>
          </a:prstGeom>
          <a:noFill/>
          <a:ln>
            <a:noFill/>
          </a:ln>
        </p:spPr>
      </p:pic>
      <p:sp>
        <p:nvSpPr>
          <p:cNvPr id="21" name="Oval 20">
            <a:extLst>
              <a:ext uri="{FF2B5EF4-FFF2-40B4-BE49-F238E27FC236}">
                <a16:creationId xmlns:a16="http://schemas.microsoft.com/office/drawing/2014/main" id="{AFA73C6A-4C4D-AE92-56C9-9DF7891B4B6B}"/>
              </a:ext>
            </a:extLst>
          </p:cNvPr>
          <p:cNvSpPr/>
          <p:nvPr/>
        </p:nvSpPr>
        <p:spPr>
          <a:xfrm>
            <a:off x="7851228" y="1629103"/>
            <a:ext cx="1818289" cy="19076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1AA59-5F1B-9DFF-371A-1109B4DD2DB7}"/>
              </a:ext>
            </a:extLst>
          </p:cNvPr>
          <p:cNvSpPr>
            <a:spLocks noGrp="1"/>
          </p:cNvSpPr>
          <p:nvPr>
            <p:ph type="title"/>
          </p:nvPr>
        </p:nvSpPr>
        <p:spPr>
          <a:xfrm>
            <a:off x="838201" y="643467"/>
            <a:ext cx="3888526" cy="1800526"/>
          </a:xfrm>
        </p:spPr>
        <p:txBody>
          <a:bodyPr>
            <a:normAutofit/>
          </a:bodyPr>
          <a:lstStyle/>
          <a:p>
            <a:r>
              <a:rPr lang="en-US" dirty="0"/>
              <a:t>Scenario #5</a:t>
            </a:r>
          </a:p>
        </p:txBody>
      </p:sp>
      <p:sp>
        <p:nvSpPr>
          <p:cNvPr id="3" name="TextBox 2">
            <a:extLst>
              <a:ext uri="{FF2B5EF4-FFF2-40B4-BE49-F238E27FC236}">
                <a16:creationId xmlns:a16="http://schemas.microsoft.com/office/drawing/2014/main" id="{C27DAA0C-CCA1-BBC9-F33E-0BBAB758D4CC}"/>
              </a:ext>
            </a:extLst>
          </p:cNvPr>
          <p:cNvSpPr txBox="1"/>
          <p:nvPr/>
        </p:nvSpPr>
        <p:spPr>
          <a:xfrm>
            <a:off x="8394319" y="5657850"/>
            <a:ext cx="1275198" cy="369332"/>
          </a:xfrm>
          <a:prstGeom prst="rect">
            <a:avLst/>
          </a:prstGeom>
          <a:no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5.23</a:t>
            </a:r>
            <a:endParaRPr lang="en-US" dirty="0"/>
          </a:p>
        </p:txBody>
      </p:sp>
    </p:spTree>
    <p:extLst>
      <p:ext uri="{BB962C8B-B14F-4D97-AF65-F5344CB8AC3E}">
        <p14:creationId xmlns:p14="http://schemas.microsoft.com/office/powerpoint/2010/main" val="3534127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798440"/>
          </a:xfrm>
        </p:spPr>
        <p:txBody>
          <a:bodyPr>
            <a:normAutofit/>
          </a:bodyPr>
          <a:lstStyle/>
          <a:p>
            <a:pPr marL="0" indent="0">
              <a:lnSpc>
                <a:spcPct val="114000"/>
              </a:lnSpc>
              <a:spcBef>
                <a:spcPts val="0"/>
              </a:spcBef>
              <a:spcAft>
                <a:spcPts val="60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6</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.1. </a:t>
            </a:r>
            <a:r>
              <a:rPr lang="en-US" sz="2000" kern="100" dirty="0">
                <a:latin typeface="Aptos" panose="020B0004020202020204" pitchFamily="34" charset="0"/>
                <a:ea typeface="Aptos" panose="020B0004020202020204" pitchFamily="34" charset="0"/>
                <a:cs typeface="Times New Roman" panose="02020603050405020304" pitchFamily="18" charset="0"/>
              </a:rPr>
              <a:t>Wait until the crawler has loaded its first rack onto the new loading bay and has just retrieved its unloading rack. Flip the car control switch to the “Hand” position (Green circle in Figure 6.2).</a:t>
            </a:r>
          </a:p>
          <a:p>
            <a:pPr marL="0" marR="0" lv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7AD0D91C-0B73-E0FA-1D9B-57C7FC0AED6F}"/>
              </a:ext>
            </a:extLst>
          </p:cNvPr>
          <p:cNvGrpSpPr/>
          <p:nvPr/>
        </p:nvGrpSpPr>
        <p:grpSpPr>
          <a:xfrm>
            <a:off x="5309754" y="3631171"/>
            <a:ext cx="6044045" cy="2935432"/>
            <a:chOff x="5309754" y="3631171"/>
            <a:chExt cx="6044045" cy="2935432"/>
          </a:xfrm>
        </p:grpSpPr>
        <p:pic>
          <p:nvPicPr>
            <p:cNvPr id="18" name="Picture 17" descr="A close up of a switch&#10;&#10;Description automatically generated">
              <a:extLst>
                <a:ext uri="{FF2B5EF4-FFF2-40B4-BE49-F238E27FC236}">
                  <a16:creationId xmlns:a16="http://schemas.microsoft.com/office/drawing/2014/main" id="{12DB9122-3704-C6D2-4B2D-5F5181117E52}"/>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309754" y="3631171"/>
              <a:ext cx="3913909" cy="2935432"/>
            </a:xfrm>
            <a:prstGeom prst="rect">
              <a:avLst/>
            </a:prstGeom>
            <a:noFill/>
            <a:ln>
              <a:noFill/>
            </a:ln>
          </p:spPr>
        </p:pic>
        <p:sp>
          <p:nvSpPr>
            <p:cNvPr id="19" name="Oval 18">
              <a:extLst>
                <a:ext uri="{FF2B5EF4-FFF2-40B4-BE49-F238E27FC236}">
                  <a16:creationId xmlns:a16="http://schemas.microsoft.com/office/drawing/2014/main" id="{9057F4D0-48E3-76E9-6A6A-5AD39D2CC3A6}"/>
                </a:ext>
              </a:extLst>
            </p:cNvPr>
            <p:cNvSpPr/>
            <p:nvPr/>
          </p:nvSpPr>
          <p:spPr>
            <a:xfrm>
              <a:off x="6403162" y="4067762"/>
              <a:ext cx="1049482" cy="1031125"/>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a:extLst>
                <a:ext uri="{FF2B5EF4-FFF2-40B4-BE49-F238E27FC236}">
                  <a16:creationId xmlns:a16="http://schemas.microsoft.com/office/drawing/2014/main" id="{E1D591CA-F984-3DE2-5DA4-0618361F88D1}"/>
                </a:ext>
              </a:extLst>
            </p:cNvPr>
            <p:cNvSpPr txBox="1"/>
            <p:nvPr/>
          </p:nvSpPr>
          <p:spPr>
            <a:xfrm>
              <a:off x="10078601" y="5184609"/>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6.2</a:t>
              </a:r>
              <a:endParaRPr lang="en-US" dirty="0"/>
            </a:p>
          </p:txBody>
        </p:sp>
      </p:grpSp>
      <p:grpSp>
        <p:nvGrpSpPr>
          <p:cNvPr id="24" name="Group 23">
            <a:extLst>
              <a:ext uri="{FF2B5EF4-FFF2-40B4-BE49-F238E27FC236}">
                <a16:creationId xmlns:a16="http://schemas.microsoft.com/office/drawing/2014/main" id="{822D3DF8-DBA7-D57E-B598-C92C63314D91}"/>
              </a:ext>
            </a:extLst>
          </p:cNvPr>
          <p:cNvGrpSpPr/>
          <p:nvPr/>
        </p:nvGrpSpPr>
        <p:grpSpPr>
          <a:xfrm>
            <a:off x="5309754" y="758536"/>
            <a:ext cx="6650476" cy="2608118"/>
            <a:chOff x="5309754" y="758536"/>
            <a:chExt cx="6650476" cy="2608118"/>
          </a:xfrm>
        </p:grpSpPr>
        <p:sp>
          <p:nvSpPr>
            <p:cNvPr id="2" name="Rectangle 1">
              <a:extLst>
                <a:ext uri="{FF2B5EF4-FFF2-40B4-BE49-F238E27FC236}">
                  <a16:creationId xmlns:a16="http://schemas.microsoft.com/office/drawing/2014/main" id="{EAA0DC53-8EBC-B0C0-13D8-CF4970197293}"/>
                </a:ext>
              </a:extLst>
            </p:cNvPr>
            <p:cNvSpPr/>
            <p:nvPr/>
          </p:nvSpPr>
          <p:spPr>
            <a:xfrm>
              <a:off x="10308075" y="1304059"/>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45901BE7-FEF2-01E7-7959-62B27C13DC7C}"/>
                </a:ext>
              </a:extLst>
            </p:cNvPr>
            <p:cNvGrpSpPr/>
            <p:nvPr/>
          </p:nvGrpSpPr>
          <p:grpSpPr>
            <a:xfrm>
              <a:off x="5309754" y="758536"/>
              <a:ext cx="6349139" cy="1304059"/>
              <a:chOff x="5309754" y="758536"/>
              <a:chExt cx="6349139" cy="1304059"/>
            </a:xfrm>
          </p:grpSpPr>
          <p:grpSp>
            <p:nvGrpSpPr>
              <p:cNvPr id="6" name="Group 5">
                <a:extLst>
                  <a:ext uri="{FF2B5EF4-FFF2-40B4-BE49-F238E27FC236}">
                    <a16:creationId xmlns:a16="http://schemas.microsoft.com/office/drawing/2014/main" id="{B828CD9A-8D52-79BC-28D3-AE652036329B}"/>
                  </a:ext>
                </a:extLst>
              </p:cNvPr>
              <p:cNvGrpSpPr/>
              <p:nvPr/>
            </p:nvGrpSpPr>
            <p:grpSpPr>
              <a:xfrm>
                <a:off x="5309754" y="1304059"/>
                <a:ext cx="6349139" cy="758536"/>
                <a:chOff x="810491" y="1745673"/>
                <a:chExt cx="6349139" cy="758536"/>
              </a:xfrm>
            </p:grpSpPr>
            <p:sp>
              <p:nvSpPr>
                <p:cNvPr id="11" name="Rectangle 10">
                  <a:extLst>
                    <a:ext uri="{FF2B5EF4-FFF2-40B4-BE49-F238E27FC236}">
                      <a16:creationId xmlns:a16="http://schemas.microsoft.com/office/drawing/2014/main" id="{B2250A8B-C402-E51F-044D-AE2360F2BA1B}"/>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FF2B0D-CEC1-DD1C-ECE0-5FB8BBE57A1E}"/>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F11500-2E2A-B908-B3D6-3A72F0E539E2}"/>
                    </a:ext>
                  </a:extLst>
                </p:cNvPr>
                <p:cNvSpPr/>
                <p:nvPr/>
              </p:nvSpPr>
              <p:spPr>
                <a:xfrm>
                  <a:off x="3201302"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506CA5-C4F5-9A1C-06F7-C6CEA78144C5}"/>
                    </a:ext>
                  </a:extLst>
                </p:cNvPr>
                <p:cNvSpPr/>
                <p:nvPr/>
              </p:nvSpPr>
              <p:spPr>
                <a:xfrm>
                  <a:off x="6110148" y="1745673"/>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4A44BF8A-D065-6313-AC1A-BA80CD5BD8C9}"/>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grpSp>
          <p:nvGrpSpPr>
            <p:cNvPr id="15" name="Group 14">
              <a:extLst>
                <a:ext uri="{FF2B5EF4-FFF2-40B4-BE49-F238E27FC236}">
                  <a16:creationId xmlns:a16="http://schemas.microsoft.com/office/drawing/2014/main" id="{CC764922-5799-CAD0-97F0-5565E54F6EC5}"/>
                </a:ext>
              </a:extLst>
            </p:cNvPr>
            <p:cNvGrpSpPr/>
            <p:nvPr/>
          </p:nvGrpSpPr>
          <p:grpSpPr>
            <a:xfrm>
              <a:off x="5309754" y="2192483"/>
              <a:ext cx="2390811" cy="1174171"/>
              <a:chOff x="5309754" y="2192483"/>
              <a:chExt cx="2390811" cy="1174171"/>
            </a:xfrm>
          </p:grpSpPr>
          <p:sp>
            <p:nvSpPr>
              <p:cNvPr id="16" name="Rectangle 15">
                <a:extLst>
                  <a:ext uri="{FF2B5EF4-FFF2-40B4-BE49-F238E27FC236}">
                    <a16:creationId xmlns:a16="http://schemas.microsoft.com/office/drawing/2014/main" id="{47596FAC-0C0C-0CC0-193A-512FE0DB7120}"/>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C9E8E0-E717-9EF6-CF41-48753D1870CD}"/>
                  </a:ext>
                </a:extLst>
              </p:cNvPr>
              <p:cNvSpPr txBox="1"/>
              <p:nvPr/>
            </p:nvSpPr>
            <p:spPr>
              <a:xfrm>
                <a:off x="6298976" y="2192483"/>
                <a:ext cx="1401589" cy="374073"/>
              </a:xfrm>
              <a:prstGeom prst="rect">
                <a:avLst/>
              </a:prstGeom>
              <a:solidFill>
                <a:schemeClr val="bg1"/>
              </a:solidFill>
            </p:spPr>
            <p:txBody>
              <a:bodyPr wrap="square" rtlCol="0">
                <a:spAutoFit/>
              </a:bodyPr>
              <a:lstStyle/>
              <a:p>
                <a:r>
                  <a:rPr lang="en-US" dirty="0"/>
                  <a:t>Loading Bay</a:t>
                </a:r>
              </a:p>
            </p:txBody>
          </p:sp>
        </p:grpSp>
        <p:sp>
          <p:nvSpPr>
            <p:cNvPr id="7" name="TextBox 6">
              <a:extLst>
                <a:ext uri="{FF2B5EF4-FFF2-40B4-BE49-F238E27FC236}">
                  <a16:creationId xmlns:a16="http://schemas.microsoft.com/office/drawing/2014/main" id="{476CC414-32CA-9ACD-D6FD-3842923616D7}"/>
                </a:ext>
              </a:extLst>
            </p:cNvPr>
            <p:cNvSpPr txBox="1"/>
            <p:nvPr/>
          </p:nvSpPr>
          <p:spPr>
            <a:xfrm>
              <a:off x="7249805" y="2931082"/>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6.1</a:t>
              </a:r>
              <a:endParaRPr lang="en-US" dirty="0"/>
            </a:p>
          </p:txBody>
        </p:sp>
        <p:sp>
          <p:nvSpPr>
            <p:cNvPr id="9" name="TextBox 8">
              <a:extLst>
                <a:ext uri="{FF2B5EF4-FFF2-40B4-BE49-F238E27FC236}">
                  <a16:creationId xmlns:a16="http://schemas.microsoft.com/office/drawing/2014/main" id="{2F702521-0D69-43FB-9C76-F1BA20328F9D}"/>
                </a:ext>
              </a:extLst>
            </p:cNvPr>
            <p:cNvSpPr txBox="1"/>
            <p:nvPr/>
          </p:nvSpPr>
          <p:spPr>
            <a:xfrm>
              <a:off x="5341166" y="1409150"/>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20" name="TextBox 19">
              <a:extLst>
                <a:ext uri="{FF2B5EF4-FFF2-40B4-BE49-F238E27FC236}">
                  <a16:creationId xmlns:a16="http://schemas.microsoft.com/office/drawing/2014/main" id="{6A34B1D4-97BA-D66A-87E7-9554B6684C7F}"/>
                </a:ext>
              </a:extLst>
            </p:cNvPr>
            <p:cNvSpPr txBox="1"/>
            <p:nvPr/>
          </p:nvSpPr>
          <p:spPr>
            <a:xfrm>
              <a:off x="6541543" y="1409150"/>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sp>
          <p:nvSpPr>
            <p:cNvPr id="21" name="TextBox 20">
              <a:extLst>
                <a:ext uri="{FF2B5EF4-FFF2-40B4-BE49-F238E27FC236}">
                  <a16:creationId xmlns:a16="http://schemas.microsoft.com/office/drawing/2014/main" id="{D4A66511-88AA-5663-2B45-10D4926EB6C0}"/>
                </a:ext>
              </a:extLst>
            </p:cNvPr>
            <p:cNvSpPr txBox="1"/>
            <p:nvPr/>
          </p:nvSpPr>
          <p:spPr>
            <a:xfrm>
              <a:off x="7727479" y="1409150"/>
              <a:ext cx="1002661"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Unloading</a:t>
              </a:r>
            </a:p>
          </p:txBody>
        </p:sp>
        <p:sp>
          <p:nvSpPr>
            <p:cNvPr id="22" name="TextBox 21">
              <a:extLst>
                <a:ext uri="{FF2B5EF4-FFF2-40B4-BE49-F238E27FC236}">
                  <a16:creationId xmlns:a16="http://schemas.microsoft.com/office/drawing/2014/main" id="{612E21CE-0CAC-C19A-908B-DD830869B7BD}"/>
                </a:ext>
              </a:extLst>
            </p:cNvPr>
            <p:cNvSpPr txBox="1"/>
            <p:nvPr/>
          </p:nvSpPr>
          <p:spPr>
            <a:xfrm>
              <a:off x="5395792" y="2714956"/>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23" name="TextBox 22">
              <a:extLst>
                <a:ext uri="{FF2B5EF4-FFF2-40B4-BE49-F238E27FC236}">
                  <a16:creationId xmlns:a16="http://schemas.microsoft.com/office/drawing/2014/main" id="{C718EAF3-F63B-C3F6-6B34-9DDCDB83A920}"/>
                </a:ext>
              </a:extLst>
            </p:cNvPr>
            <p:cNvSpPr txBox="1"/>
            <p:nvPr/>
          </p:nvSpPr>
          <p:spPr>
            <a:xfrm>
              <a:off x="10687363" y="1409150"/>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grpSp>
    </p:spTree>
    <p:extLst>
      <p:ext uri="{BB962C8B-B14F-4D97-AF65-F5344CB8AC3E}">
        <p14:creationId xmlns:p14="http://schemas.microsoft.com/office/powerpoint/2010/main" val="39755448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6</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.2. </a:t>
            </a:r>
            <a:r>
              <a:rPr lang="en-US" sz="2000" kern="100" dirty="0">
                <a:latin typeface="Aptos" panose="020B0004020202020204" pitchFamily="34" charset="0"/>
                <a:ea typeface="Aptos" panose="020B0004020202020204" pitchFamily="34" charset="0"/>
                <a:cs typeface="Times New Roman" panose="02020603050405020304" pitchFamily="18" charset="0"/>
              </a:rPr>
              <a:t>Use the lever on the second row to move the car to the “reverse” position (Red circle in Figure 6.3). You can press the “Manual Accel” button (Pink circle in Figure 6.3) to speed the car up.</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6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1B6CC596-676C-CD10-5F39-29565F68B22B}"/>
              </a:ext>
            </a:extLst>
          </p:cNvPr>
          <p:cNvGrpSpPr/>
          <p:nvPr/>
        </p:nvGrpSpPr>
        <p:grpSpPr>
          <a:xfrm>
            <a:off x="5258155" y="1200150"/>
            <a:ext cx="5943600" cy="4827032"/>
            <a:chOff x="5258155" y="1200150"/>
            <a:chExt cx="5943600" cy="4827032"/>
          </a:xfrm>
        </p:grpSpPr>
        <p:sp>
          <p:nvSpPr>
            <p:cNvPr id="6" name="TextBox 5">
              <a:extLst>
                <a:ext uri="{FF2B5EF4-FFF2-40B4-BE49-F238E27FC236}">
                  <a16:creationId xmlns:a16="http://schemas.microsoft.com/office/drawing/2014/main" id="{98307C53-8891-573D-822D-61C838A9C015}"/>
                </a:ext>
              </a:extLst>
            </p:cNvPr>
            <p:cNvSpPr txBox="1"/>
            <p:nvPr/>
          </p:nvSpPr>
          <p:spPr>
            <a:xfrm>
              <a:off x="7928212" y="5657850"/>
              <a:ext cx="1152125"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6.3</a:t>
              </a:r>
              <a:endParaRPr lang="en-US" dirty="0"/>
            </a:p>
          </p:txBody>
        </p:sp>
        <p:pic>
          <p:nvPicPr>
            <p:cNvPr id="2" name="Picture 1" descr="A close up of a switch&#10;&#10;Description automatically generated">
              <a:extLst>
                <a:ext uri="{FF2B5EF4-FFF2-40B4-BE49-F238E27FC236}">
                  <a16:creationId xmlns:a16="http://schemas.microsoft.com/office/drawing/2014/main" id="{A714D6E0-97A3-F427-92E4-16D213ABD98C}"/>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258155" y="1200150"/>
              <a:ext cx="5943600" cy="4457700"/>
            </a:xfrm>
            <a:prstGeom prst="rect">
              <a:avLst/>
            </a:prstGeom>
            <a:noFill/>
            <a:ln>
              <a:noFill/>
            </a:ln>
          </p:spPr>
        </p:pic>
        <p:sp>
          <p:nvSpPr>
            <p:cNvPr id="3" name="Oval 2">
              <a:extLst>
                <a:ext uri="{FF2B5EF4-FFF2-40B4-BE49-F238E27FC236}">
                  <a16:creationId xmlns:a16="http://schemas.microsoft.com/office/drawing/2014/main" id="{F5AA10D8-9E00-4966-4761-9B2F54C0D6CE}"/>
                </a:ext>
              </a:extLst>
            </p:cNvPr>
            <p:cNvSpPr/>
            <p:nvPr/>
          </p:nvSpPr>
          <p:spPr>
            <a:xfrm>
              <a:off x="7086955" y="2175510"/>
              <a:ext cx="1379220" cy="149352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Oval 6">
              <a:extLst>
                <a:ext uri="{FF2B5EF4-FFF2-40B4-BE49-F238E27FC236}">
                  <a16:creationId xmlns:a16="http://schemas.microsoft.com/office/drawing/2014/main" id="{D559C478-EF0D-CD4A-A77F-D92F30E30FD7}"/>
                </a:ext>
              </a:extLst>
            </p:cNvPr>
            <p:cNvSpPr/>
            <p:nvPr/>
          </p:nvSpPr>
          <p:spPr>
            <a:xfrm>
              <a:off x="8504275" y="2122170"/>
              <a:ext cx="1470660" cy="1531620"/>
            </a:xfrm>
            <a:prstGeom prst="ellipse">
              <a:avLst/>
            </a:prstGeom>
            <a:no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636945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6</a:t>
            </a:r>
            <a:r>
              <a:rPr lang="en-US" sz="2000" dirty="0">
                <a:effectLst/>
                <a:latin typeface="Aptos" panose="020B0004020202020204" pitchFamily="34" charset="0"/>
                <a:ea typeface="Aptos" panose="020B0004020202020204" pitchFamily="34" charset="0"/>
                <a:cs typeface="Times New Roman" panose="02020603050405020304" pitchFamily="18" charset="0"/>
              </a:rPr>
              <a:t>.3.  hold the “Reverse” lever from step 6.2 until the “Car Centered Left” button lights up (Figure 6.4).</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6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25B6CB94-D5BD-C133-0698-6407D8DFA42C}"/>
              </a:ext>
            </a:extLst>
          </p:cNvPr>
          <p:cNvGrpSpPr/>
          <p:nvPr/>
        </p:nvGrpSpPr>
        <p:grpSpPr>
          <a:xfrm>
            <a:off x="5564930" y="1964921"/>
            <a:ext cx="6080760" cy="2491193"/>
            <a:chOff x="5564930" y="1964921"/>
            <a:chExt cx="6080760" cy="2491193"/>
          </a:xfrm>
        </p:grpSpPr>
        <p:grpSp>
          <p:nvGrpSpPr>
            <p:cNvPr id="6" name="Group 5">
              <a:extLst>
                <a:ext uri="{FF2B5EF4-FFF2-40B4-BE49-F238E27FC236}">
                  <a16:creationId xmlns:a16="http://schemas.microsoft.com/office/drawing/2014/main" id="{3C9A8DC9-002F-0343-C514-5DCCCE4798FE}"/>
                </a:ext>
              </a:extLst>
            </p:cNvPr>
            <p:cNvGrpSpPr/>
            <p:nvPr/>
          </p:nvGrpSpPr>
          <p:grpSpPr>
            <a:xfrm>
              <a:off x="5564930" y="1964921"/>
              <a:ext cx="2946400" cy="2491193"/>
              <a:chOff x="0" y="0"/>
              <a:chExt cx="2946400" cy="2491193"/>
            </a:xfrm>
          </p:grpSpPr>
          <p:sp>
            <p:nvSpPr>
              <p:cNvPr id="8" name="Text Box 2">
                <a:extLst>
                  <a:ext uri="{FF2B5EF4-FFF2-40B4-BE49-F238E27FC236}">
                    <a16:creationId xmlns:a16="http://schemas.microsoft.com/office/drawing/2014/main" id="{E52CE208-1A52-FD85-008A-1025E05FE45B}"/>
                  </a:ext>
                </a:extLst>
              </p:cNvPr>
              <p:cNvSpPr txBox="1">
                <a:spLocks noChangeArrowheads="1"/>
              </p:cNvSpPr>
              <p:nvPr/>
            </p:nvSpPr>
            <p:spPr bwMode="auto">
              <a:xfrm>
                <a:off x="928370" y="2178773"/>
                <a:ext cx="1089660" cy="31242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sz="1200" kern="100" dirty="0">
                    <a:latin typeface="Aptos" panose="020B0004020202020204" pitchFamily="34" charset="0"/>
                    <a:ea typeface="Aptos" panose="020B0004020202020204" pitchFamily="34" charset="0"/>
                    <a:cs typeface="Times New Roman" panose="02020603050405020304" pitchFamily="18" charset="0"/>
                  </a:rPr>
                  <a:t>6.4</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off</a:t>
                </a:r>
              </a:p>
            </p:txBody>
          </p:sp>
          <p:pic>
            <p:nvPicPr>
              <p:cNvPr id="9" name="Picture 8" descr="A group of switches on a machine&#10;&#10;Description automatically generated">
                <a:extLst>
                  <a:ext uri="{FF2B5EF4-FFF2-40B4-BE49-F238E27FC236}">
                    <a16:creationId xmlns:a16="http://schemas.microsoft.com/office/drawing/2014/main" id="{FF0F481D-D2B9-F09A-FF69-A8168DCA63B7}"/>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946400" cy="2209800"/>
              </a:xfrm>
              <a:prstGeom prst="rect">
                <a:avLst/>
              </a:prstGeom>
              <a:noFill/>
              <a:ln>
                <a:noFill/>
              </a:ln>
            </p:spPr>
          </p:pic>
        </p:grpSp>
        <p:grpSp>
          <p:nvGrpSpPr>
            <p:cNvPr id="10" name="Group 9">
              <a:extLst>
                <a:ext uri="{FF2B5EF4-FFF2-40B4-BE49-F238E27FC236}">
                  <a16:creationId xmlns:a16="http://schemas.microsoft.com/office/drawing/2014/main" id="{6F1C10B2-89B4-1254-68FE-ADC2D5FD6BE4}"/>
                </a:ext>
              </a:extLst>
            </p:cNvPr>
            <p:cNvGrpSpPr/>
            <p:nvPr/>
          </p:nvGrpSpPr>
          <p:grpSpPr>
            <a:xfrm>
              <a:off x="8780570" y="1987781"/>
              <a:ext cx="2865120" cy="2446020"/>
              <a:chOff x="0" y="0"/>
              <a:chExt cx="2865120" cy="2446020"/>
            </a:xfrm>
          </p:grpSpPr>
          <p:pic>
            <p:nvPicPr>
              <p:cNvPr id="11" name="Picture 10" descr="A close up of a switch&#10;&#10;Description automatically generated">
                <a:extLst>
                  <a:ext uri="{FF2B5EF4-FFF2-40B4-BE49-F238E27FC236}">
                    <a16:creationId xmlns:a16="http://schemas.microsoft.com/office/drawing/2014/main" id="{923C49DD-A412-AE85-79EA-D9A6823E6F29}"/>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0" y="0"/>
                <a:ext cx="2865120" cy="2148840"/>
              </a:xfrm>
              <a:prstGeom prst="rect">
                <a:avLst/>
              </a:prstGeom>
              <a:noFill/>
              <a:ln>
                <a:noFill/>
              </a:ln>
            </p:spPr>
          </p:pic>
          <p:sp>
            <p:nvSpPr>
              <p:cNvPr id="12" name="Text Box 2">
                <a:extLst>
                  <a:ext uri="{FF2B5EF4-FFF2-40B4-BE49-F238E27FC236}">
                    <a16:creationId xmlns:a16="http://schemas.microsoft.com/office/drawing/2014/main" id="{E6DEA8F7-8674-8FAB-80BB-3E64AB079EE0}"/>
                  </a:ext>
                </a:extLst>
              </p:cNvPr>
              <p:cNvSpPr txBox="1">
                <a:spLocks noChangeArrowheads="1"/>
              </p:cNvSpPr>
              <p:nvPr/>
            </p:nvSpPr>
            <p:spPr bwMode="auto">
              <a:xfrm>
                <a:off x="906779" y="2156460"/>
                <a:ext cx="1089659" cy="28956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sz="1200" kern="100" dirty="0">
                    <a:latin typeface="Aptos" panose="020B0004020202020204" pitchFamily="34" charset="0"/>
                    <a:ea typeface="Aptos" panose="020B0004020202020204" pitchFamily="34" charset="0"/>
                    <a:cs typeface="Times New Roman" panose="02020603050405020304" pitchFamily="18" charset="0"/>
                  </a:rPr>
                  <a:t>6.4</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on</a:t>
                </a:r>
              </a:p>
            </p:txBody>
          </p:sp>
        </p:grpSp>
      </p:grpSp>
    </p:spTree>
    <p:extLst>
      <p:ext uri="{BB962C8B-B14F-4D97-AF65-F5344CB8AC3E}">
        <p14:creationId xmlns:p14="http://schemas.microsoft.com/office/powerpoint/2010/main" val="1381462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519218" y="1997169"/>
            <a:ext cx="3888528" cy="3553581"/>
          </a:xfrm>
        </p:spPr>
        <p:txBody>
          <a:bodyPr>
            <a:normAutofit/>
          </a:bodyPr>
          <a:lstStyle/>
          <a:p>
            <a:pPr marL="0" indent="0">
              <a:lnSpc>
                <a:spcPct val="114000"/>
              </a:lnSpc>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6</a:t>
            </a:r>
            <a:r>
              <a:rPr lang="en-US" sz="2000" dirty="0">
                <a:effectLst/>
                <a:latin typeface="Aptos" panose="020B0004020202020204" pitchFamily="34" charset="0"/>
                <a:ea typeface="Aptos" panose="020B0004020202020204" pitchFamily="34" charset="0"/>
                <a:cs typeface="Times New Roman" panose="02020603050405020304" pitchFamily="18" charset="0"/>
              </a:rPr>
              <a:t>.4.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Flip the “Left Raillocks” switch to the “Lock” position (Purple arrow in Figure 6.5) and hold it at that position until you see the “Left Locks Locked” box (Red circles in Figure 6.6).</a:t>
            </a:r>
          </a:p>
          <a:p>
            <a:pPr marL="0" indent="0">
              <a:spcBef>
                <a:spcPts val="0"/>
              </a:spcBef>
              <a:spcAft>
                <a:spcPts val="6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13A8E379-21D7-0C56-A652-0D3B00EC5003}"/>
              </a:ext>
            </a:extLst>
          </p:cNvPr>
          <p:cNvGrpSpPr/>
          <p:nvPr/>
        </p:nvGrpSpPr>
        <p:grpSpPr>
          <a:xfrm>
            <a:off x="4145816" y="3595970"/>
            <a:ext cx="7927171" cy="3262030"/>
            <a:chOff x="4145816" y="3595970"/>
            <a:chExt cx="7927171" cy="3262030"/>
          </a:xfrm>
        </p:grpSpPr>
        <p:grpSp>
          <p:nvGrpSpPr>
            <p:cNvPr id="10" name="Group 9">
              <a:extLst>
                <a:ext uri="{FF2B5EF4-FFF2-40B4-BE49-F238E27FC236}">
                  <a16:creationId xmlns:a16="http://schemas.microsoft.com/office/drawing/2014/main" id="{9F25D31D-2849-4462-DAFB-065587A0E9DF}"/>
                </a:ext>
              </a:extLst>
            </p:cNvPr>
            <p:cNvGrpSpPr/>
            <p:nvPr/>
          </p:nvGrpSpPr>
          <p:grpSpPr>
            <a:xfrm>
              <a:off x="8174722" y="3595970"/>
              <a:ext cx="3898265" cy="3180958"/>
              <a:chOff x="-38735" y="0"/>
              <a:chExt cx="3898265" cy="3180958"/>
            </a:xfrm>
          </p:grpSpPr>
          <p:pic>
            <p:nvPicPr>
              <p:cNvPr id="11" name="Picture 10" descr="A screenshot of a computer&#10;&#10;Description automatically generated">
                <a:extLst>
                  <a:ext uri="{FF2B5EF4-FFF2-40B4-BE49-F238E27FC236}">
                    <a16:creationId xmlns:a16="http://schemas.microsoft.com/office/drawing/2014/main" id="{65A35843-417E-0804-E2CA-689F9C181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859530" cy="2865120"/>
              </a:xfrm>
              <a:prstGeom prst="rect">
                <a:avLst/>
              </a:prstGeom>
            </p:spPr>
          </p:pic>
          <p:sp>
            <p:nvSpPr>
              <p:cNvPr id="12" name="Oval 11">
                <a:extLst>
                  <a:ext uri="{FF2B5EF4-FFF2-40B4-BE49-F238E27FC236}">
                    <a16:creationId xmlns:a16="http://schemas.microsoft.com/office/drawing/2014/main" id="{9B51FF6D-2999-1799-9491-C7DCEBFE1AE7}"/>
                  </a:ext>
                </a:extLst>
              </p:cNvPr>
              <p:cNvSpPr/>
              <p:nvPr/>
            </p:nvSpPr>
            <p:spPr>
              <a:xfrm>
                <a:off x="-38735" y="150414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2">
                <a:extLst>
                  <a:ext uri="{FF2B5EF4-FFF2-40B4-BE49-F238E27FC236}">
                    <a16:creationId xmlns:a16="http://schemas.microsoft.com/office/drawing/2014/main" id="{3EF54DED-6B8F-AB1E-6E72-75D8977CC677}"/>
                  </a:ext>
                </a:extLst>
              </p:cNvPr>
              <p:cNvSpPr txBox="1">
                <a:spLocks noChangeArrowheads="1"/>
              </p:cNvSpPr>
              <p:nvPr/>
            </p:nvSpPr>
            <p:spPr bwMode="auto">
              <a:xfrm>
                <a:off x="944100" y="2910840"/>
                <a:ext cx="1971330" cy="270118"/>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sz="1200" kern="100" dirty="0">
                    <a:latin typeface="Aptos" panose="020B0004020202020204" pitchFamily="34" charset="0"/>
                    <a:ea typeface="Aptos" panose="020B0004020202020204" pitchFamily="34" charset="0"/>
                    <a:cs typeface="Times New Roman" panose="02020603050405020304" pitchFamily="18" charset="0"/>
                  </a:rPr>
                  <a:t>6.</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6: Crawler Off Car</a:t>
                </a:r>
              </a:p>
            </p:txBody>
          </p:sp>
        </p:grpSp>
        <p:grpSp>
          <p:nvGrpSpPr>
            <p:cNvPr id="14" name="Group 13">
              <a:extLst>
                <a:ext uri="{FF2B5EF4-FFF2-40B4-BE49-F238E27FC236}">
                  <a16:creationId xmlns:a16="http://schemas.microsoft.com/office/drawing/2014/main" id="{6701FC2C-B24C-874D-5323-F6BAC5384198}"/>
                </a:ext>
              </a:extLst>
            </p:cNvPr>
            <p:cNvGrpSpPr/>
            <p:nvPr/>
          </p:nvGrpSpPr>
          <p:grpSpPr>
            <a:xfrm>
              <a:off x="4145816" y="3595970"/>
              <a:ext cx="3910488" cy="3262030"/>
              <a:chOff x="-12223" y="0"/>
              <a:chExt cx="3910488" cy="3262030"/>
            </a:xfrm>
          </p:grpSpPr>
          <p:pic>
            <p:nvPicPr>
              <p:cNvPr id="15" name="Picture 14" descr="A screenshot of a computer&#10;&#10;Description automatically generated">
                <a:extLst>
                  <a:ext uri="{FF2B5EF4-FFF2-40B4-BE49-F238E27FC236}">
                    <a16:creationId xmlns:a16="http://schemas.microsoft.com/office/drawing/2014/main" id="{5E195BFA-B337-DAFB-F9DF-964A6CF92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98265" cy="2903220"/>
              </a:xfrm>
              <a:prstGeom prst="rect">
                <a:avLst/>
              </a:prstGeom>
            </p:spPr>
          </p:pic>
          <p:sp>
            <p:nvSpPr>
              <p:cNvPr id="16" name="Oval 15">
                <a:extLst>
                  <a:ext uri="{FF2B5EF4-FFF2-40B4-BE49-F238E27FC236}">
                    <a16:creationId xmlns:a16="http://schemas.microsoft.com/office/drawing/2014/main" id="{6B2A5F64-5B5B-251D-F844-C75C9A30DB49}"/>
                  </a:ext>
                </a:extLst>
              </p:cNvPr>
              <p:cNvSpPr/>
              <p:nvPr/>
            </p:nvSpPr>
            <p:spPr>
              <a:xfrm>
                <a:off x="-12223" y="1507956"/>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 Box 2">
                <a:extLst>
                  <a:ext uri="{FF2B5EF4-FFF2-40B4-BE49-F238E27FC236}">
                    <a16:creationId xmlns:a16="http://schemas.microsoft.com/office/drawing/2014/main" id="{EB704998-92DA-C3A6-1860-FA4CF0708681}"/>
                  </a:ext>
                </a:extLst>
              </p:cNvPr>
              <p:cNvSpPr txBox="1">
                <a:spLocks noChangeArrowheads="1"/>
              </p:cNvSpPr>
              <p:nvPr/>
            </p:nvSpPr>
            <p:spPr bwMode="auto">
              <a:xfrm>
                <a:off x="1188719" y="2910840"/>
                <a:ext cx="1971329" cy="35119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6.6: Crawler On Car</a:t>
                </a:r>
              </a:p>
            </p:txBody>
          </p:sp>
        </p:grpSp>
      </p:grpSp>
      <p:grpSp>
        <p:nvGrpSpPr>
          <p:cNvPr id="8" name="Group 7">
            <a:extLst>
              <a:ext uri="{FF2B5EF4-FFF2-40B4-BE49-F238E27FC236}">
                <a16:creationId xmlns:a16="http://schemas.microsoft.com/office/drawing/2014/main" id="{5331FA89-6306-7E93-C35D-2523905F564B}"/>
              </a:ext>
            </a:extLst>
          </p:cNvPr>
          <p:cNvGrpSpPr/>
          <p:nvPr/>
        </p:nvGrpSpPr>
        <p:grpSpPr>
          <a:xfrm>
            <a:off x="4840131" y="81072"/>
            <a:ext cx="5933377" cy="3380509"/>
            <a:chOff x="4840131" y="81072"/>
            <a:chExt cx="5933377" cy="3380509"/>
          </a:xfrm>
        </p:grpSpPr>
        <p:grpSp>
          <p:nvGrpSpPr>
            <p:cNvPr id="2" name="Group 1">
              <a:extLst>
                <a:ext uri="{FF2B5EF4-FFF2-40B4-BE49-F238E27FC236}">
                  <a16:creationId xmlns:a16="http://schemas.microsoft.com/office/drawing/2014/main" id="{65F5EB83-91DE-1AEA-8502-CDEE07106F47}"/>
                </a:ext>
              </a:extLst>
            </p:cNvPr>
            <p:cNvGrpSpPr/>
            <p:nvPr/>
          </p:nvGrpSpPr>
          <p:grpSpPr>
            <a:xfrm>
              <a:off x="6229217" y="81072"/>
              <a:ext cx="4544291" cy="3380509"/>
              <a:chOff x="0" y="0"/>
              <a:chExt cx="5943600" cy="4457700"/>
            </a:xfrm>
          </p:grpSpPr>
          <p:pic>
            <p:nvPicPr>
              <p:cNvPr id="3" name="Picture 2" descr="A close up of a switch&#10;&#10;Description automatically generated">
                <a:extLst>
                  <a:ext uri="{FF2B5EF4-FFF2-40B4-BE49-F238E27FC236}">
                    <a16:creationId xmlns:a16="http://schemas.microsoft.com/office/drawing/2014/main" id="{77AF6481-AFF3-320B-2474-9913CAB10B11}"/>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7" name="Connector: Curved 6">
                <a:extLst>
                  <a:ext uri="{FF2B5EF4-FFF2-40B4-BE49-F238E27FC236}">
                    <a16:creationId xmlns:a16="http://schemas.microsoft.com/office/drawing/2014/main" id="{41E00C57-CADA-96F3-DE26-4E6099B6BF90}"/>
                  </a:ext>
                </a:extLst>
              </p:cNvPr>
              <p:cNvCxnSpPr/>
              <p:nvPr/>
            </p:nvCxnSpPr>
            <p:spPr>
              <a:xfrm rot="5400000" flipH="1" flipV="1">
                <a:off x="3571875" y="1564005"/>
                <a:ext cx="302895" cy="73342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BC74C31-C2C7-960F-84B1-1B578FEEE7CE}"/>
                </a:ext>
              </a:extLst>
            </p:cNvPr>
            <p:cNvSpPr txBox="1"/>
            <p:nvPr/>
          </p:nvSpPr>
          <p:spPr>
            <a:xfrm>
              <a:off x="4840131" y="1430386"/>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6.5</a:t>
              </a:r>
              <a:endParaRPr lang="en-US" dirty="0"/>
            </a:p>
          </p:txBody>
        </p:sp>
      </p:grpSp>
    </p:spTree>
    <p:extLst>
      <p:ext uri="{BB962C8B-B14F-4D97-AF65-F5344CB8AC3E}">
        <p14:creationId xmlns:p14="http://schemas.microsoft.com/office/powerpoint/2010/main" val="1028212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6.5. </a:t>
            </a:r>
            <a:r>
              <a:rPr lang="en-US" sz="2000" dirty="0">
                <a:effectLst/>
                <a:latin typeface="Aptos" panose="020B0004020202020204" pitchFamily="34" charset="0"/>
                <a:ea typeface="Aptos" panose="020B0004020202020204" pitchFamily="34" charset="0"/>
                <a:cs typeface="Times New Roman" panose="02020603050405020304" pitchFamily="18" charset="0"/>
              </a:rPr>
              <a:t>Figure 6.7 is what the  loading bay should now look like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r>
              <a:rPr lang="en-US" sz="2000" dirty="0">
                <a:latin typeface="Aptos" panose="020B0004020202020204" pitchFamily="34"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2" name="Group 21">
            <a:extLst>
              <a:ext uri="{FF2B5EF4-FFF2-40B4-BE49-F238E27FC236}">
                <a16:creationId xmlns:a16="http://schemas.microsoft.com/office/drawing/2014/main" id="{D6D677DC-D987-5419-421A-16C2133E9C72}"/>
              </a:ext>
            </a:extLst>
          </p:cNvPr>
          <p:cNvGrpSpPr/>
          <p:nvPr/>
        </p:nvGrpSpPr>
        <p:grpSpPr>
          <a:xfrm>
            <a:off x="5309754" y="758536"/>
            <a:ext cx="6624958" cy="4679382"/>
            <a:chOff x="5309754" y="758536"/>
            <a:chExt cx="6624958" cy="4679382"/>
          </a:xfrm>
        </p:grpSpPr>
        <p:sp>
          <p:nvSpPr>
            <p:cNvPr id="2" name="Rectangle 1">
              <a:extLst>
                <a:ext uri="{FF2B5EF4-FFF2-40B4-BE49-F238E27FC236}">
                  <a16:creationId xmlns:a16="http://schemas.microsoft.com/office/drawing/2014/main" id="{D0A7CF77-FC15-BD70-5ED9-85DC79E44442}"/>
                </a:ext>
              </a:extLst>
            </p:cNvPr>
            <p:cNvSpPr/>
            <p:nvPr/>
          </p:nvSpPr>
          <p:spPr>
            <a:xfrm>
              <a:off x="10282557" y="2566556"/>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6227539-33BE-5A83-4C1C-2DF67E86E354}"/>
                </a:ext>
              </a:extLst>
            </p:cNvPr>
            <p:cNvGrpSpPr/>
            <p:nvPr/>
          </p:nvGrpSpPr>
          <p:grpSpPr>
            <a:xfrm>
              <a:off x="5309754" y="2192483"/>
              <a:ext cx="2641377" cy="1174171"/>
              <a:chOff x="5309754" y="2192483"/>
              <a:chExt cx="2641377" cy="1174171"/>
            </a:xfrm>
          </p:grpSpPr>
          <p:grpSp>
            <p:nvGrpSpPr>
              <p:cNvPr id="6" name="Group 5">
                <a:extLst>
                  <a:ext uri="{FF2B5EF4-FFF2-40B4-BE49-F238E27FC236}">
                    <a16:creationId xmlns:a16="http://schemas.microsoft.com/office/drawing/2014/main" id="{7CCD4EA7-3EB1-0830-2A15-AF195B3BB12B}"/>
                  </a:ext>
                </a:extLst>
              </p:cNvPr>
              <p:cNvGrpSpPr/>
              <p:nvPr/>
            </p:nvGrpSpPr>
            <p:grpSpPr>
              <a:xfrm>
                <a:off x="5309754" y="2192483"/>
                <a:ext cx="2641377" cy="1174171"/>
                <a:chOff x="5309754" y="2192483"/>
                <a:chExt cx="2641377" cy="1174171"/>
              </a:xfrm>
            </p:grpSpPr>
            <p:sp>
              <p:nvSpPr>
                <p:cNvPr id="8" name="Rectangle 7">
                  <a:extLst>
                    <a:ext uri="{FF2B5EF4-FFF2-40B4-BE49-F238E27FC236}">
                      <a16:creationId xmlns:a16="http://schemas.microsoft.com/office/drawing/2014/main" id="{AAD9082C-2401-40C0-50BA-2C525E17ACD0}"/>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601F28-DCF3-3AEC-28A0-ED6AC28FD40C}"/>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7" name="Rectangle 6">
                <a:extLst>
                  <a:ext uri="{FF2B5EF4-FFF2-40B4-BE49-F238E27FC236}">
                    <a16:creationId xmlns:a16="http://schemas.microsoft.com/office/drawing/2014/main" id="{ED09FF7A-95F8-0082-DB22-7FB6324A394E}"/>
                  </a:ext>
                </a:extLst>
              </p:cNvPr>
              <p:cNvSpPr/>
              <p:nvPr/>
            </p:nvSpPr>
            <p:spPr>
              <a:xfrm>
                <a:off x="6511636"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CC57D94-2C5E-3C0D-1135-AFCB16479475}"/>
                </a:ext>
              </a:extLst>
            </p:cNvPr>
            <p:cNvGrpSpPr/>
            <p:nvPr/>
          </p:nvGrpSpPr>
          <p:grpSpPr>
            <a:xfrm>
              <a:off x="5309754" y="758536"/>
              <a:ext cx="3440293" cy="1304059"/>
              <a:chOff x="5309754" y="758536"/>
              <a:chExt cx="3440293" cy="1304059"/>
            </a:xfrm>
          </p:grpSpPr>
          <p:grpSp>
            <p:nvGrpSpPr>
              <p:cNvPr id="11" name="Group 10">
                <a:extLst>
                  <a:ext uri="{FF2B5EF4-FFF2-40B4-BE49-F238E27FC236}">
                    <a16:creationId xmlns:a16="http://schemas.microsoft.com/office/drawing/2014/main" id="{EB932FAC-D70B-2B60-191F-DEE969D11D6F}"/>
                  </a:ext>
                </a:extLst>
              </p:cNvPr>
              <p:cNvGrpSpPr/>
              <p:nvPr/>
            </p:nvGrpSpPr>
            <p:grpSpPr>
              <a:xfrm>
                <a:off x="5309754" y="1304059"/>
                <a:ext cx="3440293" cy="758536"/>
                <a:chOff x="810491" y="1745673"/>
                <a:chExt cx="3440293" cy="758536"/>
              </a:xfrm>
            </p:grpSpPr>
            <p:sp>
              <p:nvSpPr>
                <p:cNvPr id="13" name="Rectangle 12">
                  <a:extLst>
                    <a:ext uri="{FF2B5EF4-FFF2-40B4-BE49-F238E27FC236}">
                      <a16:creationId xmlns:a16="http://schemas.microsoft.com/office/drawing/2014/main" id="{8A7745F1-BB35-F6B8-81E8-E293E7192CC6}"/>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BEEA91-34F1-8738-939C-7C9448CC4EFE}"/>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71CB40-4E20-C8B9-6528-EF9B77C48FBD}"/>
                    </a:ext>
                  </a:extLst>
                </p:cNvPr>
                <p:cNvSpPr/>
                <p:nvPr/>
              </p:nvSpPr>
              <p:spPr>
                <a:xfrm>
                  <a:off x="3201302"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F9418DC4-92AA-BCBB-0C55-B0C8AD01AD06}"/>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16" name="TextBox 15">
              <a:extLst>
                <a:ext uri="{FF2B5EF4-FFF2-40B4-BE49-F238E27FC236}">
                  <a16:creationId xmlns:a16="http://schemas.microsoft.com/office/drawing/2014/main" id="{1D190012-7BD0-9E6E-ECE2-684EF7A0703A}"/>
                </a:ext>
              </a:extLst>
            </p:cNvPr>
            <p:cNvSpPr txBox="1"/>
            <p:nvPr/>
          </p:nvSpPr>
          <p:spPr>
            <a:xfrm>
              <a:off x="7700565" y="5068586"/>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6.7</a:t>
              </a:r>
              <a:endParaRPr lang="en-US" dirty="0"/>
            </a:p>
          </p:txBody>
        </p:sp>
        <p:sp>
          <p:nvSpPr>
            <p:cNvPr id="17" name="TextBox 16">
              <a:extLst>
                <a:ext uri="{FF2B5EF4-FFF2-40B4-BE49-F238E27FC236}">
                  <a16:creationId xmlns:a16="http://schemas.microsoft.com/office/drawing/2014/main" id="{3D4A93C3-B60B-09E9-4AF0-FB7D5C2CED3B}"/>
                </a:ext>
              </a:extLst>
            </p:cNvPr>
            <p:cNvSpPr txBox="1"/>
            <p:nvPr/>
          </p:nvSpPr>
          <p:spPr>
            <a:xfrm>
              <a:off x="5341166" y="1409150"/>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18" name="TextBox 17">
              <a:extLst>
                <a:ext uri="{FF2B5EF4-FFF2-40B4-BE49-F238E27FC236}">
                  <a16:creationId xmlns:a16="http://schemas.microsoft.com/office/drawing/2014/main" id="{09553B7A-B4F1-211C-7A1F-512224CED5EC}"/>
                </a:ext>
              </a:extLst>
            </p:cNvPr>
            <p:cNvSpPr txBox="1"/>
            <p:nvPr/>
          </p:nvSpPr>
          <p:spPr>
            <a:xfrm>
              <a:off x="6541543" y="1409150"/>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sp>
          <p:nvSpPr>
            <p:cNvPr id="19" name="TextBox 18">
              <a:extLst>
                <a:ext uri="{FF2B5EF4-FFF2-40B4-BE49-F238E27FC236}">
                  <a16:creationId xmlns:a16="http://schemas.microsoft.com/office/drawing/2014/main" id="{6F2D45A1-13F9-595C-C743-3544EF65A897}"/>
                </a:ext>
              </a:extLst>
            </p:cNvPr>
            <p:cNvSpPr txBox="1"/>
            <p:nvPr/>
          </p:nvSpPr>
          <p:spPr>
            <a:xfrm>
              <a:off x="7727479" y="1409150"/>
              <a:ext cx="1002661"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Unloading</a:t>
              </a:r>
            </a:p>
          </p:txBody>
        </p:sp>
        <p:sp>
          <p:nvSpPr>
            <p:cNvPr id="20" name="TextBox 19">
              <a:extLst>
                <a:ext uri="{FF2B5EF4-FFF2-40B4-BE49-F238E27FC236}">
                  <a16:creationId xmlns:a16="http://schemas.microsoft.com/office/drawing/2014/main" id="{202406E7-505E-C2F8-3EEE-F086C4E474B2}"/>
                </a:ext>
              </a:extLst>
            </p:cNvPr>
            <p:cNvSpPr txBox="1"/>
            <p:nvPr/>
          </p:nvSpPr>
          <p:spPr>
            <a:xfrm>
              <a:off x="5395792" y="2714956"/>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sp>
          <p:nvSpPr>
            <p:cNvPr id="21" name="TextBox 20">
              <a:extLst>
                <a:ext uri="{FF2B5EF4-FFF2-40B4-BE49-F238E27FC236}">
                  <a16:creationId xmlns:a16="http://schemas.microsoft.com/office/drawing/2014/main" id="{0BAE9EDC-2A61-BD22-601D-6F1D466B5434}"/>
                </a:ext>
              </a:extLst>
            </p:cNvPr>
            <p:cNvSpPr txBox="1"/>
            <p:nvPr/>
          </p:nvSpPr>
          <p:spPr>
            <a:xfrm>
              <a:off x="6597674" y="2714956"/>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Loading</a:t>
              </a:r>
            </a:p>
          </p:txBody>
        </p:sp>
      </p:grpSp>
    </p:spTree>
    <p:extLst>
      <p:ext uri="{BB962C8B-B14F-4D97-AF65-F5344CB8AC3E}">
        <p14:creationId xmlns:p14="http://schemas.microsoft.com/office/powerpoint/2010/main" val="620126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indent="0">
              <a:lnSpc>
                <a:spcPct val="114000"/>
              </a:lnSpc>
              <a:spcBef>
                <a:spcPts val="0"/>
              </a:spcBef>
              <a:spcAft>
                <a:spcPts val="600"/>
              </a:spcAft>
              <a:buNone/>
            </a:pPr>
            <a:r>
              <a:rPr lang="en-US" sz="2000" dirty="0">
                <a:latin typeface="Aptos" panose="020B0004020202020204" pitchFamily="34" charset="0"/>
                <a:ea typeface="Aptos" panose="020B0004020202020204" pitchFamily="34" charset="0"/>
                <a:cs typeface="Times New Roman" panose="02020603050405020304" pitchFamily="18" charset="0"/>
              </a:rPr>
              <a:t>6.6.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Once the crawler comes back to the car, unlock the raillocks (Purple circle in Figure 6.8), and move the car forward back to the unloading bay. Lock the left raillocks again, making the crawler unload the next rack.</a:t>
            </a:r>
            <a:r>
              <a:rPr lang="en-US" sz="2000" dirty="0">
                <a:latin typeface="Aptos" panose="020B0004020202020204" pitchFamily="34"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319DB32C-1472-1EE4-D2E2-B7FCC7F62D3F}"/>
              </a:ext>
            </a:extLst>
          </p:cNvPr>
          <p:cNvGrpSpPr/>
          <p:nvPr/>
        </p:nvGrpSpPr>
        <p:grpSpPr>
          <a:xfrm>
            <a:off x="5421854" y="900263"/>
            <a:ext cx="5943600" cy="4827032"/>
            <a:chOff x="5421854" y="900263"/>
            <a:chExt cx="5943600" cy="4827032"/>
          </a:xfrm>
        </p:grpSpPr>
        <p:grpSp>
          <p:nvGrpSpPr>
            <p:cNvPr id="14" name="Group 13">
              <a:extLst>
                <a:ext uri="{FF2B5EF4-FFF2-40B4-BE49-F238E27FC236}">
                  <a16:creationId xmlns:a16="http://schemas.microsoft.com/office/drawing/2014/main" id="{682BC2A5-55BE-D453-B10E-C5FD9C3CAABB}"/>
                </a:ext>
              </a:extLst>
            </p:cNvPr>
            <p:cNvGrpSpPr/>
            <p:nvPr/>
          </p:nvGrpSpPr>
          <p:grpSpPr>
            <a:xfrm>
              <a:off x="5421854" y="900263"/>
              <a:ext cx="5943600" cy="4457700"/>
              <a:chOff x="0" y="0"/>
              <a:chExt cx="5943600" cy="4457700"/>
            </a:xfrm>
          </p:grpSpPr>
          <p:pic>
            <p:nvPicPr>
              <p:cNvPr id="15" name="Picture 14" descr="A close up of a switch&#10;&#10;Description automatically generated">
                <a:extLst>
                  <a:ext uri="{FF2B5EF4-FFF2-40B4-BE49-F238E27FC236}">
                    <a16:creationId xmlns:a16="http://schemas.microsoft.com/office/drawing/2014/main" id="{FCD0F231-AABF-04F2-8E6E-BA8E96A5B84B}"/>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16" name="Connector: Curved 15">
                <a:extLst>
                  <a:ext uri="{FF2B5EF4-FFF2-40B4-BE49-F238E27FC236}">
                    <a16:creationId xmlns:a16="http://schemas.microsoft.com/office/drawing/2014/main" id="{8C1584E9-5350-D4CB-A718-1BD4739A7FB1}"/>
                  </a:ext>
                </a:extLst>
              </p:cNvPr>
              <p:cNvCxnSpPr>
                <a:cxnSpLocks/>
              </p:cNvCxnSpPr>
              <p:nvPr/>
            </p:nvCxnSpPr>
            <p:spPr>
              <a:xfrm rot="16200000" flipV="1">
                <a:off x="3540870" y="1535430"/>
                <a:ext cx="405765" cy="98107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29CE8071-E674-55D8-9959-71AF907573E7}"/>
                </a:ext>
              </a:extLst>
            </p:cNvPr>
            <p:cNvSpPr txBox="1"/>
            <p:nvPr/>
          </p:nvSpPr>
          <p:spPr>
            <a:xfrm>
              <a:off x="8037470" y="5357963"/>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6.8</a:t>
              </a:r>
              <a:endParaRPr lang="en-US" dirty="0"/>
            </a:p>
          </p:txBody>
        </p:sp>
      </p:grpSp>
    </p:spTree>
    <p:extLst>
      <p:ext uri="{BB962C8B-B14F-4D97-AF65-F5344CB8AC3E}">
        <p14:creationId xmlns:p14="http://schemas.microsoft.com/office/powerpoint/2010/main" val="840269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479150"/>
            <a:ext cx="3888528" cy="1949849"/>
          </a:xfrm>
        </p:spPr>
        <p:txBody>
          <a:bodyPr>
            <a:normAutofit/>
          </a:bodyPr>
          <a:lstStyle/>
          <a:p>
            <a:pPr marL="914400" lvl="2" indent="0">
              <a:lnSpc>
                <a:spcPct val="114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6.7.  While the crawler is dropping off the final rack, go to the “Program Car” page (Red circle in Figure 6.9).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5DE343AF-656F-8EEC-5BB0-38C042D7956D}"/>
              </a:ext>
            </a:extLst>
          </p:cNvPr>
          <p:cNvGrpSpPr/>
          <p:nvPr/>
        </p:nvGrpSpPr>
        <p:grpSpPr>
          <a:xfrm>
            <a:off x="5312651" y="1232364"/>
            <a:ext cx="6137967" cy="4762603"/>
            <a:chOff x="5312651" y="1232364"/>
            <a:chExt cx="6137967" cy="4762603"/>
          </a:xfrm>
        </p:grpSpPr>
        <p:pic>
          <p:nvPicPr>
            <p:cNvPr id="3" name="Picture 2" descr="A screenshot of a computer&#10;&#10;Description automatically generated">
              <a:extLst>
                <a:ext uri="{FF2B5EF4-FFF2-40B4-BE49-F238E27FC236}">
                  <a16:creationId xmlns:a16="http://schemas.microsoft.com/office/drawing/2014/main" id="{CECD83C5-7736-AB37-F042-9F4C25CDF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651" y="1232364"/>
              <a:ext cx="6137967" cy="4393271"/>
            </a:xfrm>
            <a:prstGeom prst="rect">
              <a:avLst/>
            </a:prstGeom>
          </p:spPr>
        </p:pic>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6.9</a:t>
              </a:r>
              <a:endParaRPr lang="en-US" dirty="0"/>
            </a:p>
          </p:txBody>
        </p:sp>
        <p:sp>
          <p:nvSpPr>
            <p:cNvPr id="9" name="Oval 8">
              <a:extLst>
                <a:ext uri="{FF2B5EF4-FFF2-40B4-BE49-F238E27FC236}">
                  <a16:creationId xmlns:a16="http://schemas.microsoft.com/office/drawing/2014/main" id="{37706244-2A51-40B2-8D67-19B3B40FB566}"/>
                </a:ext>
              </a:extLst>
            </p:cNvPr>
            <p:cNvSpPr/>
            <p:nvPr/>
          </p:nvSpPr>
          <p:spPr>
            <a:xfrm>
              <a:off x="5743890" y="5109497"/>
              <a:ext cx="677931" cy="60241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460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578242"/>
            <a:ext cx="3888528" cy="2284145"/>
          </a:xfrm>
        </p:spPr>
        <p:txBody>
          <a:bodyPr>
            <a:normAutofit/>
          </a:bodyPr>
          <a:lstStyle/>
          <a:p>
            <a:pPr marL="914400" lvl="2" indent="0">
              <a:lnSpc>
                <a:spcPct val="114000"/>
              </a:lnSpc>
              <a:spcBef>
                <a:spcPts val="0"/>
              </a:spcBef>
              <a:buNone/>
            </a:pPr>
            <a:r>
              <a:rPr lang="en-US" kern="100" dirty="0">
                <a:latin typeface="Aptos" panose="020B0004020202020204" pitchFamily="34" charset="0"/>
                <a:ea typeface="Aptos" panose="020B0004020202020204" pitchFamily="34" charset="0"/>
                <a:cs typeface="Times New Roman" panose="02020603050405020304" pitchFamily="18" charset="0"/>
              </a:rPr>
              <a:t>6.8. Press on the blue box to the right of the “Location” label until the box says, “Car at Loader” (Yellow circle in Figure 6.10).</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71C0B2E2-CF24-4620-5888-6D0E4F59FD69}"/>
              </a:ext>
            </a:extLst>
          </p:cNvPr>
          <p:cNvGrpSpPr/>
          <p:nvPr/>
        </p:nvGrpSpPr>
        <p:grpSpPr>
          <a:xfrm>
            <a:off x="5385618" y="751652"/>
            <a:ext cx="6094421" cy="5243315"/>
            <a:chOff x="5385618" y="751652"/>
            <a:chExt cx="6094421" cy="5243315"/>
          </a:xfrm>
        </p:grpSpPr>
        <p:sp>
          <p:nvSpPr>
            <p:cNvPr id="8" name="TextBox 7">
              <a:extLst>
                <a:ext uri="{FF2B5EF4-FFF2-40B4-BE49-F238E27FC236}">
                  <a16:creationId xmlns:a16="http://schemas.microsoft.com/office/drawing/2014/main" id="{042EF56F-79A0-B7AC-40D1-F6510C7E8BF9}"/>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6.10</a:t>
              </a:r>
              <a:endParaRPr lang="en-US" dirty="0"/>
            </a:p>
          </p:txBody>
        </p:sp>
        <p:pic>
          <p:nvPicPr>
            <p:cNvPr id="6" name="Picture 5" descr="A screen shot of a computer&#10;&#10;Description automatically generated">
              <a:extLst>
                <a:ext uri="{FF2B5EF4-FFF2-40B4-BE49-F238E27FC236}">
                  <a16:creationId xmlns:a16="http://schemas.microsoft.com/office/drawing/2014/main" id="{532E0357-A6E5-256C-A4CD-65C46634A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618" y="751652"/>
              <a:ext cx="6094421" cy="4873983"/>
            </a:xfrm>
            <a:prstGeom prst="rect">
              <a:avLst/>
            </a:prstGeom>
          </p:spPr>
        </p:pic>
        <p:sp>
          <p:nvSpPr>
            <p:cNvPr id="7" name="Oval 6">
              <a:extLst>
                <a:ext uri="{FF2B5EF4-FFF2-40B4-BE49-F238E27FC236}">
                  <a16:creationId xmlns:a16="http://schemas.microsoft.com/office/drawing/2014/main" id="{AC223966-6715-649E-2FD3-4519860B9B0B}"/>
                </a:ext>
              </a:extLst>
            </p:cNvPr>
            <p:cNvSpPr/>
            <p:nvPr/>
          </p:nvSpPr>
          <p:spPr>
            <a:xfrm>
              <a:off x="6821214" y="1275132"/>
              <a:ext cx="3962400" cy="606220"/>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631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684814" y="2282500"/>
            <a:ext cx="3888528" cy="2773059"/>
          </a:xfrm>
        </p:spPr>
        <p:txBody>
          <a:bodyPr>
            <a:normAutofit/>
          </a:bodyPr>
          <a:lstStyle/>
          <a:p>
            <a:pPr marL="457200" marR="0" lvl="1" indent="0">
              <a:lnSpc>
                <a:spcPct val="114000"/>
              </a:lnSpc>
              <a:spcBef>
                <a:spcPts val="0"/>
              </a:spcBef>
              <a:spcAft>
                <a:spcPts val="80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1.2. Use the lever on the second row to move the car to the “reverse” position (Red circle in Figure 1.3). You can press the “Manual Accel” button to speed the car up (Pink circle in Figure 1.3).</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D085FA3E-3816-6EF4-18B6-5A7D80973CE7}"/>
              </a:ext>
            </a:extLst>
          </p:cNvPr>
          <p:cNvSpPr txBox="1">
            <a:spLocks/>
          </p:cNvSpPr>
          <p:nvPr/>
        </p:nvSpPr>
        <p:spPr>
          <a:xfrm>
            <a:off x="690992" y="162358"/>
            <a:ext cx="4290250"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Scenario #1 &amp; #2</a:t>
            </a:r>
          </a:p>
        </p:txBody>
      </p:sp>
      <p:grpSp>
        <p:nvGrpSpPr>
          <p:cNvPr id="3" name="Group 2">
            <a:extLst>
              <a:ext uri="{FF2B5EF4-FFF2-40B4-BE49-F238E27FC236}">
                <a16:creationId xmlns:a16="http://schemas.microsoft.com/office/drawing/2014/main" id="{3399D0E1-E2D9-FA5B-80B2-6B8A4FAC7608}"/>
              </a:ext>
            </a:extLst>
          </p:cNvPr>
          <p:cNvGrpSpPr/>
          <p:nvPr/>
        </p:nvGrpSpPr>
        <p:grpSpPr>
          <a:xfrm>
            <a:off x="5258155" y="1200150"/>
            <a:ext cx="5943600" cy="4827032"/>
            <a:chOff x="5258155" y="1200150"/>
            <a:chExt cx="5943600" cy="4827032"/>
          </a:xfrm>
        </p:grpSpPr>
        <p:grpSp>
          <p:nvGrpSpPr>
            <p:cNvPr id="8" name="Group 7">
              <a:extLst>
                <a:ext uri="{FF2B5EF4-FFF2-40B4-BE49-F238E27FC236}">
                  <a16:creationId xmlns:a16="http://schemas.microsoft.com/office/drawing/2014/main" id="{BAA605C5-3B8E-D8C3-FAD9-8B3F1398361B}"/>
                </a:ext>
              </a:extLst>
            </p:cNvPr>
            <p:cNvGrpSpPr/>
            <p:nvPr/>
          </p:nvGrpSpPr>
          <p:grpSpPr>
            <a:xfrm>
              <a:off x="5258155" y="1200150"/>
              <a:ext cx="5943600" cy="4457700"/>
              <a:chOff x="0" y="0"/>
              <a:chExt cx="5943600" cy="4457700"/>
            </a:xfrm>
          </p:grpSpPr>
          <p:grpSp>
            <p:nvGrpSpPr>
              <p:cNvPr id="14" name="Group 13">
                <a:extLst>
                  <a:ext uri="{FF2B5EF4-FFF2-40B4-BE49-F238E27FC236}">
                    <a16:creationId xmlns:a16="http://schemas.microsoft.com/office/drawing/2014/main" id="{DE2A5757-76EB-DC13-D2D1-9F5CC43B66BB}"/>
                  </a:ext>
                </a:extLst>
              </p:cNvPr>
              <p:cNvGrpSpPr/>
              <p:nvPr/>
            </p:nvGrpSpPr>
            <p:grpSpPr>
              <a:xfrm>
                <a:off x="0" y="0"/>
                <a:ext cx="5943600" cy="4457700"/>
                <a:chOff x="0" y="0"/>
                <a:chExt cx="5943600" cy="4457700"/>
              </a:xfrm>
            </p:grpSpPr>
            <p:pic>
              <p:nvPicPr>
                <p:cNvPr id="16" name="Picture 15" descr="A close up of a switch&#10;&#10;Description automatically generated">
                  <a:extLst>
                    <a:ext uri="{FF2B5EF4-FFF2-40B4-BE49-F238E27FC236}">
                      <a16:creationId xmlns:a16="http://schemas.microsoft.com/office/drawing/2014/main" id="{61D09B32-0112-17F2-1A05-D6246427CA82}"/>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sp>
              <p:nvSpPr>
                <p:cNvPr id="17" name="Oval 16">
                  <a:extLst>
                    <a:ext uri="{FF2B5EF4-FFF2-40B4-BE49-F238E27FC236}">
                      <a16:creationId xmlns:a16="http://schemas.microsoft.com/office/drawing/2014/main" id="{EA336A0E-75ED-962B-946B-117C2CF77710}"/>
                    </a:ext>
                  </a:extLst>
                </p:cNvPr>
                <p:cNvSpPr/>
                <p:nvPr/>
              </p:nvSpPr>
              <p:spPr>
                <a:xfrm>
                  <a:off x="1828800" y="975360"/>
                  <a:ext cx="1379220" cy="149352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3" name="Oval 12">
                <a:extLst>
                  <a:ext uri="{FF2B5EF4-FFF2-40B4-BE49-F238E27FC236}">
                    <a16:creationId xmlns:a16="http://schemas.microsoft.com/office/drawing/2014/main" id="{F3D2ABDD-42C1-1BFD-BE81-E563CF7CCC68}"/>
                  </a:ext>
                </a:extLst>
              </p:cNvPr>
              <p:cNvSpPr/>
              <p:nvPr/>
            </p:nvSpPr>
            <p:spPr>
              <a:xfrm>
                <a:off x="3246120" y="922020"/>
                <a:ext cx="1470660" cy="1531620"/>
              </a:xfrm>
              <a:prstGeom prst="ellipse">
                <a:avLst/>
              </a:prstGeom>
              <a:no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 name="TextBox 1">
              <a:extLst>
                <a:ext uri="{FF2B5EF4-FFF2-40B4-BE49-F238E27FC236}">
                  <a16:creationId xmlns:a16="http://schemas.microsoft.com/office/drawing/2014/main" id="{AC0D0E5A-43A5-F123-3FB9-E7C03EA5E62A}"/>
                </a:ext>
              </a:extLst>
            </p:cNvPr>
            <p:cNvSpPr txBox="1"/>
            <p:nvPr/>
          </p:nvSpPr>
          <p:spPr>
            <a:xfrm>
              <a:off x="7687993" y="5657850"/>
              <a:ext cx="1235767" cy="369332"/>
            </a:xfrm>
            <a:prstGeom prst="rect">
              <a:avLst/>
            </a:prstGeom>
            <a:solidFill>
              <a:schemeClr val="bg1"/>
            </a:solidFill>
          </p:spPr>
          <p:txBody>
            <a:bodyPr wrap="square" rtlCol="0">
              <a:spAutoFit/>
            </a:bodyPr>
            <a:lstStyle/>
            <a:p>
              <a:r>
                <a:rPr lang="en-US" dirty="0"/>
                <a:t>Figure 1.3</a:t>
              </a:r>
            </a:p>
          </p:txBody>
        </p:sp>
      </p:grpSp>
    </p:spTree>
    <p:extLst>
      <p:ext uri="{BB962C8B-B14F-4D97-AF65-F5344CB8AC3E}">
        <p14:creationId xmlns:p14="http://schemas.microsoft.com/office/powerpoint/2010/main" val="97877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#6</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305878"/>
            <a:ext cx="3888528" cy="4244009"/>
          </a:xfrm>
        </p:spPr>
        <p:txBody>
          <a:bodyPr>
            <a:normAutofit/>
          </a:bodyPr>
          <a:lstStyle/>
          <a:p>
            <a:pPr marL="0" indent="0">
              <a:lnSpc>
                <a:spcPct val="114000"/>
              </a:lnSpc>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6.9.  </a:t>
            </a:r>
            <a:r>
              <a:rPr lang="en-US" sz="2000" kern="100" dirty="0">
                <a:latin typeface="Aptos" panose="020B0004020202020204" pitchFamily="34" charset="0"/>
                <a:ea typeface="Aptos" panose="020B0004020202020204" pitchFamily="34" charset="0"/>
                <a:cs typeface="Times New Roman" panose="02020603050405020304" pitchFamily="18" charset="0"/>
              </a:rPr>
              <a:t>Flip the Control switch back to the “Auto” position. Hit the “Pump Auto Start” button (Purple circle in Figure 6.11).</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EAE90063-F633-B5B0-8BCB-BEECBCED198D}"/>
              </a:ext>
            </a:extLst>
          </p:cNvPr>
          <p:cNvGrpSpPr/>
          <p:nvPr/>
        </p:nvGrpSpPr>
        <p:grpSpPr>
          <a:xfrm>
            <a:off x="5223641" y="900262"/>
            <a:ext cx="6324600" cy="5197207"/>
            <a:chOff x="5223641" y="900262"/>
            <a:chExt cx="6324600" cy="5197207"/>
          </a:xfrm>
        </p:grpSpPr>
        <p:grpSp>
          <p:nvGrpSpPr>
            <p:cNvPr id="3" name="Group 2">
              <a:extLst>
                <a:ext uri="{FF2B5EF4-FFF2-40B4-BE49-F238E27FC236}">
                  <a16:creationId xmlns:a16="http://schemas.microsoft.com/office/drawing/2014/main" id="{094A7368-A350-2590-BD67-A6EC8A4EF896}"/>
                </a:ext>
              </a:extLst>
            </p:cNvPr>
            <p:cNvGrpSpPr/>
            <p:nvPr/>
          </p:nvGrpSpPr>
          <p:grpSpPr>
            <a:xfrm>
              <a:off x="5223641" y="900262"/>
              <a:ext cx="6324600" cy="4827875"/>
              <a:chOff x="0" y="0"/>
              <a:chExt cx="5943600" cy="4457700"/>
            </a:xfrm>
          </p:grpSpPr>
          <p:pic>
            <p:nvPicPr>
              <p:cNvPr id="6" name="Picture 5" descr="A close up of a switch&#10;&#10;Description automatically generated">
                <a:extLst>
                  <a:ext uri="{FF2B5EF4-FFF2-40B4-BE49-F238E27FC236}">
                    <a16:creationId xmlns:a16="http://schemas.microsoft.com/office/drawing/2014/main" id="{7DF2F00C-01AB-8136-001C-E8047784254D}"/>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sp>
            <p:nvSpPr>
              <p:cNvPr id="7" name="Oval 6">
                <a:extLst>
                  <a:ext uri="{FF2B5EF4-FFF2-40B4-BE49-F238E27FC236}">
                    <a16:creationId xmlns:a16="http://schemas.microsoft.com/office/drawing/2014/main" id="{0BB1052C-52B5-520E-3366-A96DD88937EF}"/>
                  </a:ext>
                </a:extLst>
              </p:cNvPr>
              <p:cNvSpPr/>
              <p:nvPr/>
            </p:nvSpPr>
            <p:spPr>
              <a:xfrm>
                <a:off x="2270760" y="274320"/>
                <a:ext cx="1539240" cy="1668780"/>
              </a:xfrm>
              <a:prstGeom prst="ellipse">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 name="TextBox 1">
              <a:extLst>
                <a:ext uri="{FF2B5EF4-FFF2-40B4-BE49-F238E27FC236}">
                  <a16:creationId xmlns:a16="http://schemas.microsoft.com/office/drawing/2014/main" id="{774BCC29-D3D4-4178-B404-C086354E0F9A}"/>
                </a:ext>
              </a:extLst>
            </p:cNvPr>
            <p:cNvSpPr txBox="1"/>
            <p:nvPr/>
          </p:nvSpPr>
          <p:spPr>
            <a:xfrm>
              <a:off x="7821318" y="5728137"/>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6.11</a:t>
              </a:r>
              <a:endParaRPr lang="en-US" dirty="0"/>
            </a:p>
          </p:txBody>
        </p:sp>
      </p:grpSp>
    </p:spTree>
    <p:extLst>
      <p:ext uri="{BB962C8B-B14F-4D97-AF65-F5344CB8AC3E}">
        <p14:creationId xmlns:p14="http://schemas.microsoft.com/office/powerpoint/2010/main" val="1857533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14000"/>
              </a:lnSpc>
              <a:spcBef>
                <a:spcPts val="0"/>
              </a:spcBef>
              <a:spcAft>
                <a:spcPts val="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6.10</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Go to the kiln door control panel. Flip the control switch to “Auto” and press the “Auto Start” button (Red circle in Figure 6.12).</a:t>
            </a:r>
          </a:p>
        </p:txBody>
      </p:sp>
      <p:sp>
        <p:nvSpPr>
          <p:cNvPr id="2" name="Title 1">
            <a:extLst>
              <a:ext uri="{FF2B5EF4-FFF2-40B4-BE49-F238E27FC236}">
                <a16:creationId xmlns:a16="http://schemas.microsoft.com/office/drawing/2014/main" id="{D461AA59-5F1B-9DFF-371A-1109B4DD2DB7}"/>
              </a:ext>
            </a:extLst>
          </p:cNvPr>
          <p:cNvSpPr>
            <a:spLocks noGrp="1"/>
          </p:cNvSpPr>
          <p:nvPr>
            <p:ph type="title"/>
          </p:nvPr>
        </p:nvSpPr>
        <p:spPr>
          <a:xfrm>
            <a:off x="838201" y="643467"/>
            <a:ext cx="3888526" cy="1800526"/>
          </a:xfrm>
        </p:spPr>
        <p:txBody>
          <a:bodyPr>
            <a:normAutofit/>
          </a:bodyPr>
          <a:lstStyle/>
          <a:p>
            <a:r>
              <a:rPr lang="en-US" dirty="0"/>
              <a:t>Scenario #6</a:t>
            </a:r>
          </a:p>
        </p:txBody>
      </p:sp>
      <p:grpSp>
        <p:nvGrpSpPr>
          <p:cNvPr id="4" name="Group 3">
            <a:extLst>
              <a:ext uri="{FF2B5EF4-FFF2-40B4-BE49-F238E27FC236}">
                <a16:creationId xmlns:a16="http://schemas.microsoft.com/office/drawing/2014/main" id="{4518611E-4580-7756-4829-F238433A6AB7}"/>
              </a:ext>
            </a:extLst>
          </p:cNvPr>
          <p:cNvGrpSpPr/>
          <p:nvPr/>
        </p:nvGrpSpPr>
        <p:grpSpPr>
          <a:xfrm>
            <a:off x="5962785" y="1200150"/>
            <a:ext cx="5943600" cy="4827032"/>
            <a:chOff x="5962785" y="1200150"/>
            <a:chExt cx="5943600" cy="4827032"/>
          </a:xfrm>
        </p:grpSpPr>
        <p:pic>
          <p:nvPicPr>
            <p:cNvPr id="20" name="Picture 19" descr="A close up of a switch&#10;&#10;Description automatically generated">
              <a:extLst>
                <a:ext uri="{FF2B5EF4-FFF2-40B4-BE49-F238E27FC236}">
                  <a16:creationId xmlns:a16="http://schemas.microsoft.com/office/drawing/2014/main" id="{D0AF2159-8C97-445D-EA8A-90B27A3B3556}"/>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962785" y="1200150"/>
              <a:ext cx="5943600" cy="4457700"/>
            </a:xfrm>
            <a:prstGeom prst="rect">
              <a:avLst/>
            </a:prstGeom>
            <a:noFill/>
            <a:ln>
              <a:noFill/>
            </a:ln>
          </p:spPr>
        </p:pic>
        <p:sp>
          <p:nvSpPr>
            <p:cNvPr id="21" name="Oval 20">
              <a:extLst>
                <a:ext uri="{FF2B5EF4-FFF2-40B4-BE49-F238E27FC236}">
                  <a16:creationId xmlns:a16="http://schemas.microsoft.com/office/drawing/2014/main" id="{AFA73C6A-4C4D-AE92-56C9-9DF7891B4B6B}"/>
                </a:ext>
              </a:extLst>
            </p:cNvPr>
            <p:cNvSpPr/>
            <p:nvPr/>
          </p:nvSpPr>
          <p:spPr>
            <a:xfrm>
              <a:off x="7851228" y="1629103"/>
              <a:ext cx="1818289" cy="19076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CA236F-870D-1A42-9763-8AB0DAC7E135}"/>
                </a:ext>
              </a:extLst>
            </p:cNvPr>
            <p:cNvSpPr txBox="1"/>
            <p:nvPr/>
          </p:nvSpPr>
          <p:spPr>
            <a:xfrm>
              <a:off x="8296986" y="565785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6.12</a:t>
              </a:r>
              <a:endParaRPr lang="en-US" dirty="0"/>
            </a:p>
          </p:txBody>
        </p:sp>
      </p:grpSp>
    </p:spTree>
    <p:extLst>
      <p:ext uri="{BB962C8B-B14F-4D97-AF65-F5344CB8AC3E}">
        <p14:creationId xmlns:p14="http://schemas.microsoft.com/office/powerpoint/2010/main" val="1323896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6D41CE-76A3-070D-B989-515DB646B705}"/>
              </a:ext>
            </a:extLst>
          </p:cNvPr>
          <p:cNvSpPr>
            <a:spLocks noGrp="1"/>
          </p:cNvSpPr>
          <p:nvPr>
            <p:ph type="title"/>
          </p:nvPr>
        </p:nvSpPr>
        <p:spPr>
          <a:xfrm>
            <a:off x="838200" y="643467"/>
            <a:ext cx="4164105"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3D0DD78E-535D-B2F4-A757-B2D9C78E1DD1}"/>
              </a:ext>
            </a:extLst>
          </p:cNvPr>
          <p:cNvSpPr>
            <a:spLocks noGrp="1"/>
          </p:cNvSpPr>
          <p:nvPr>
            <p:ph idx="1"/>
          </p:nvPr>
        </p:nvSpPr>
        <p:spPr>
          <a:xfrm>
            <a:off x="440261" y="2312277"/>
            <a:ext cx="3711833" cy="4254326"/>
          </a:xfrm>
        </p:spPr>
        <p:txBody>
          <a:bodyPr>
            <a:normAutofit/>
          </a:bodyPr>
          <a:lstStyle/>
          <a:p>
            <a:pPr marL="914400" lvl="2" indent="0">
              <a:lnSpc>
                <a:spcPct val="114000"/>
              </a:lnSpc>
              <a:spcBef>
                <a:spcPts val="0"/>
              </a:spcBef>
              <a:spcAft>
                <a:spcPts val="600"/>
              </a:spcAft>
              <a:buNone/>
            </a:pPr>
            <a:r>
              <a:rPr lang="en-US" dirty="0">
                <a:latin typeface="Aptos" panose="020B0004020202020204" pitchFamily="34" charset="0"/>
                <a:ea typeface="Aptos" panose="020B0004020202020204" pitchFamily="34" charset="0"/>
                <a:cs typeface="Times New Roman" panose="02020603050405020304" pitchFamily="18" charset="0"/>
              </a:rPr>
              <a:t>7</a:t>
            </a:r>
            <a:r>
              <a:rPr lang="en-US" dirty="0">
                <a:effectLst/>
                <a:latin typeface="Aptos" panose="020B0004020202020204" pitchFamily="34" charset="0"/>
                <a:ea typeface="Aptos" panose="020B0004020202020204" pitchFamily="34" charset="0"/>
                <a:cs typeface="Times New Roman" panose="02020603050405020304" pitchFamily="18" charset="0"/>
              </a:rPr>
              <a:t>.1. </a:t>
            </a:r>
            <a:r>
              <a:rPr lang="en-US" sz="2000" kern="100" dirty="0">
                <a:latin typeface="Aptos" panose="020B0004020202020204" pitchFamily="34" charset="0"/>
                <a:ea typeface="Aptos" panose="020B0004020202020204" pitchFamily="34" charset="0"/>
                <a:cs typeface="Times New Roman" panose="02020603050405020304" pitchFamily="18" charset="0"/>
              </a:rPr>
              <a:t>Wait until the crawler has loaded its first rack onto the new loading bay and has just retrieved its unloading rack. Flip the car control switch to the “Hand” position (Green circle in Figure 7.2).</a:t>
            </a:r>
          </a:p>
          <a:p>
            <a:pPr marL="914400" marR="0" lvl="2" indent="0">
              <a:spcBef>
                <a:spcPts val="0"/>
              </a:spcBef>
              <a:spcAft>
                <a:spcPts val="600"/>
              </a:spcAft>
              <a:buNone/>
            </a:pPr>
            <a:r>
              <a:rPr lang="en-US" dirty="0">
                <a:effectLst/>
                <a:latin typeface="Aptos" panose="020B0004020202020204" pitchFamily="34" charset="0"/>
                <a:ea typeface="Aptos" panose="020B0004020202020204" pitchFamily="34" charset="0"/>
                <a:cs typeface="Times New Roman" panose="02020603050405020304" pitchFamily="18" charset="0"/>
              </a:rPr>
              <a:t>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19E1037C-0B0B-E12D-B7C4-DD213CB971A7}"/>
              </a:ext>
            </a:extLst>
          </p:cNvPr>
          <p:cNvGrpSpPr/>
          <p:nvPr/>
        </p:nvGrpSpPr>
        <p:grpSpPr>
          <a:xfrm>
            <a:off x="5309754" y="3631171"/>
            <a:ext cx="5547433" cy="2935432"/>
            <a:chOff x="5309754" y="3631171"/>
            <a:chExt cx="5547433" cy="2935432"/>
          </a:xfrm>
        </p:grpSpPr>
        <p:pic>
          <p:nvPicPr>
            <p:cNvPr id="3" name="Picture 2" descr="A close up of a switch&#10;&#10;Description automatically generated">
              <a:extLst>
                <a:ext uri="{FF2B5EF4-FFF2-40B4-BE49-F238E27FC236}">
                  <a16:creationId xmlns:a16="http://schemas.microsoft.com/office/drawing/2014/main" id="{B8CC54E9-7772-5881-1863-BF22D659049E}"/>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309754" y="3631171"/>
              <a:ext cx="3913909" cy="2935432"/>
            </a:xfrm>
            <a:prstGeom prst="rect">
              <a:avLst/>
            </a:prstGeom>
            <a:noFill/>
            <a:ln>
              <a:noFill/>
            </a:ln>
          </p:spPr>
        </p:pic>
        <p:sp>
          <p:nvSpPr>
            <p:cNvPr id="15" name="Oval 14">
              <a:extLst>
                <a:ext uri="{FF2B5EF4-FFF2-40B4-BE49-F238E27FC236}">
                  <a16:creationId xmlns:a16="http://schemas.microsoft.com/office/drawing/2014/main" id="{20D541F4-3ED0-65EF-28CE-3EAEB296D5CA}"/>
                </a:ext>
              </a:extLst>
            </p:cNvPr>
            <p:cNvSpPr/>
            <p:nvPr/>
          </p:nvSpPr>
          <p:spPr>
            <a:xfrm>
              <a:off x="6403162" y="4067762"/>
              <a:ext cx="1049482" cy="1031125"/>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Box 17">
              <a:extLst>
                <a:ext uri="{FF2B5EF4-FFF2-40B4-BE49-F238E27FC236}">
                  <a16:creationId xmlns:a16="http://schemas.microsoft.com/office/drawing/2014/main" id="{6D87EAFC-ED14-999F-54D7-DB3821923FA8}"/>
                </a:ext>
              </a:extLst>
            </p:cNvPr>
            <p:cNvSpPr txBox="1"/>
            <p:nvPr/>
          </p:nvSpPr>
          <p:spPr>
            <a:xfrm>
              <a:off x="9581989" y="5184609"/>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7.2</a:t>
              </a:r>
              <a:endParaRPr lang="en-US" dirty="0"/>
            </a:p>
          </p:txBody>
        </p:sp>
      </p:grpSp>
      <p:grpSp>
        <p:nvGrpSpPr>
          <p:cNvPr id="25" name="Group 24">
            <a:extLst>
              <a:ext uri="{FF2B5EF4-FFF2-40B4-BE49-F238E27FC236}">
                <a16:creationId xmlns:a16="http://schemas.microsoft.com/office/drawing/2014/main" id="{BCBC3BA8-89B6-8E05-E6F1-F0B18EA4E810}"/>
              </a:ext>
            </a:extLst>
          </p:cNvPr>
          <p:cNvGrpSpPr/>
          <p:nvPr/>
        </p:nvGrpSpPr>
        <p:grpSpPr>
          <a:xfrm>
            <a:off x="5309754" y="758536"/>
            <a:ext cx="6650476" cy="2608118"/>
            <a:chOff x="5309754" y="758536"/>
            <a:chExt cx="6650476" cy="2608118"/>
          </a:xfrm>
        </p:grpSpPr>
        <p:sp>
          <p:nvSpPr>
            <p:cNvPr id="6" name="Rectangle 5">
              <a:extLst>
                <a:ext uri="{FF2B5EF4-FFF2-40B4-BE49-F238E27FC236}">
                  <a16:creationId xmlns:a16="http://schemas.microsoft.com/office/drawing/2014/main" id="{70300C4A-58A8-329C-3549-44044D1935C6}"/>
                </a:ext>
              </a:extLst>
            </p:cNvPr>
            <p:cNvSpPr/>
            <p:nvPr/>
          </p:nvSpPr>
          <p:spPr>
            <a:xfrm>
              <a:off x="10308075" y="1304059"/>
              <a:ext cx="1652155" cy="19223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81E3746-1819-5718-1172-F13C15BDD4A9}"/>
                </a:ext>
              </a:extLst>
            </p:cNvPr>
            <p:cNvGrpSpPr/>
            <p:nvPr/>
          </p:nvGrpSpPr>
          <p:grpSpPr>
            <a:xfrm>
              <a:off x="5309754" y="2192483"/>
              <a:ext cx="2641377" cy="1174171"/>
              <a:chOff x="5309754" y="2192483"/>
              <a:chExt cx="2641377" cy="1174171"/>
            </a:xfrm>
          </p:grpSpPr>
          <p:sp>
            <p:nvSpPr>
              <p:cNvPr id="16" name="Rectangle 15">
                <a:extLst>
                  <a:ext uri="{FF2B5EF4-FFF2-40B4-BE49-F238E27FC236}">
                    <a16:creationId xmlns:a16="http://schemas.microsoft.com/office/drawing/2014/main" id="{8F24F7E7-78EB-8BBE-5BDB-9A4070139550}"/>
                  </a:ext>
                </a:extLst>
              </p:cNvPr>
              <p:cNvSpPr/>
              <p:nvPr/>
            </p:nvSpPr>
            <p:spPr>
              <a:xfrm>
                <a:off x="5309754" y="2608118"/>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BC01BBC-E092-3901-9D14-F763CF55BA14}"/>
                  </a:ext>
                </a:extLst>
              </p:cNvPr>
              <p:cNvSpPr txBox="1"/>
              <p:nvPr/>
            </p:nvSpPr>
            <p:spPr>
              <a:xfrm>
                <a:off x="6298976" y="2192483"/>
                <a:ext cx="1652155" cy="374073"/>
              </a:xfrm>
              <a:prstGeom prst="rect">
                <a:avLst/>
              </a:prstGeom>
              <a:solidFill>
                <a:schemeClr val="bg1"/>
              </a:solidFill>
            </p:spPr>
            <p:txBody>
              <a:bodyPr wrap="square" rtlCol="0">
                <a:spAutoFit/>
              </a:bodyPr>
              <a:lstStyle/>
              <a:p>
                <a:r>
                  <a:rPr lang="en-US" dirty="0"/>
                  <a:t>Loading Bay</a:t>
                </a:r>
              </a:p>
            </p:txBody>
          </p:sp>
        </p:grpSp>
        <p:sp>
          <p:nvSpPr>
            <p:cNvPr id="2" name="TextBox 1">
              <a:extLst>
                <a:ext uri="{FF2B5EF4-FFF2-40B4-BE49-F238E27FC236}">
                  <a16:creationId xmlns:a16="http://schemas.microsoft.com/office/drawing/2014/main" id="{1782CC54-891A-097B-D683-715DF5F6F18B}"/>
                </a:ext>
              </a:extLst>
            </p:cNvPr>
            <p:cNvSpPr txBox="1"/>
            <p:nvPr/>
          </p:nvSpPr>
          <p:spPr>
            <a:xfrm>
              <a:off x="7371115" y="2831073"/>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7.1</a:t>
              </a:r>
              <a:endParaRPr lang="en-US" dirty="0"/>
            </a:p>
          </p:txBody>
        </p:sp>
        <p:sp>
          <p:nvSpPr>
            <p:cNvPr id="22" name="TextBox 21">
              <a:extLst>
                <a:ext uri="{FF2B5EF4-FFF2-40B4-BE49-F238E27FC236}">
                  <a16:creationId xmlns:a16="http://schemas.microsoft.com/office/drawing/2014/main" id="{787559CA-4CAE-11A1-F0E2-511764DDDC5D}"/>
                </a:ext>
              </a:extLst>
            </p:cNvPr>
            <p:cNvSpPr txBox="1"/>
            <p:nvPr/>
          </p:nvSpPr>
          <p:spPr>
            <a:xfrm>
              <a:off x="5395792" y="2714956"/>
              <a:ext cx="893577"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Loading</a:t>
              </a:r>
            </a:p>
          </p:txBody>
        </p:sp>
        <p:grpSp>
          <p:nvGrpSpPr>
            <p:cNvPr id="24" name="Group 23">
              <a:extLst>
                <a:ext uri="{FF2B5EF4-FFF2-40B4-BE49-F238E27FC236}">
                  <a16:creationId xmlns:a16="http://schemas.microsoft.com/office/drawing/2014/main" id="{7F79F6FC-B311-5046-92A6-2B62A3D7FCE1}"/>
                </a:ext>
              </a:extLst>
            </p:cNvPr>
            <p:cNvGrpSpPr/>
            <p:nvPr/>
          </p:nvGrpSpPr>
          <p:grpSpPr>
            <a:xfrm>
              <a:off x="5309754" y="758536"/>
              <a:ext cx="6349139" cy="1304059"/>
              <a:chOff x="5309754" y="758536"/>
              <a:chExt cx="6349139" cy="1304059"/>
            </a:xfrm>
          </p:grpSpPr>
          <p:grpSp>
            <p:nvGrpSpPr>
              <p:cNvPr id="7" name="Group 6">
                <a:extLst>
                  <a:ext uri="{FF2B5EF4-FFF2-40B4-BE49-F238E27FC236}">
                    <a16:creationId xmlns:a16="http://schemas.microsoft.com/office/drawing/2014/main" id="{6F6C12A9-1B9F-532A-344E-17672ECFD7BB}"/>
                  </a:ext>
                </a:extLst>
              </p:cNvPr>
              <p:cNvGrpSpPr/>
              <p:nvPr/>
            </p:nvGrpSpPr>
            <p:grpSpPr>
              <a:xfrm>
                <a:off x="5309754" y="758536"/>
                <a:ext cx="6349139" cy="1304059"/>
                <a:chOff x="5309754" y="758536"/>
                <a:chExt cx="6349139" cy="1304059"/>
              </a:xfrm>
            </p:grpSpPr>
            <p:grpSp>
              <p:nvGrpSpPr>
                <p:cNvPr id="8" name="Group 7">
                  <a:extLst>
                    <a:ext uri="{FF2B5EF4-FFF2-40B4-BE49-F238E27FC236}">
                      <a16:creationId xmlns:a16="http://schemas.microsoft.com/office/drawing/2014/main" id="{20D762D9-7B18-8820-999A-0CFBA623BAAC}"/>
                    </a:ext>
                  </a:extLst>
                </p:cNvPr>
                <p:cNvGrpSpPr/>
                <p:nvPr/>
              </p:nvGrpSpPr>
              <p:grpSpPr>
                <a:xfrm>
                  <a:off x="5309754" y="1304059"/>
                  <a:ext cx="6349139" cy="758536"/>
                  <a:chOff x="810491" y="1745673"/>
                  <a:chExt cx="6349139" cy="758536"/>
                </a:xfrm>
              </p:grpSpPr>
              <p:sp>
                <p:nvSpPr>
                  <p:cNvPr id="10" name="Rectangle 9">
                    <a:extLst>
                      <a:ext uri="{FF2B5EF4-FFF2-40B4-BE49-F238E27FC236}">
                        <a16:creationId xmlns:a16="http://schemas.microsoft.com/office/drawing/2014/main" id="{CD0E7218-F2C7-06F5-7464-6A4A3804E88B}"/>
                      </a:ext>
                    </a:extLst>
                  </p:cNvPr>
                  <p:cNvSpPr/>
                  <p:nvPr/>
                </p:nvSpPr>
                <p:spPr>
                  <a:xfrm>
                    <a:off x="810491" y="1745673"/>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5072709-5AD2-9ABE-4F5B-06E154FA17F7}"/>
                      </a:ext>
                    </a:extLst>
                  </p:cNvPr>
                  <p:cNvSpPr/>
                  <p:nvPr/>
                </p:nvSpPr>
                <p:spPr>
                  <a:xfrm>
                    <a:off x="2012373"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1F4BA00-8336-905D-69AB-17BD14B7277C}"/>
                      </a:ext>
                    </a:extLst>
                  </p:cNvPr>
                  <p:cNvSpPr/>
                  <p:nvPr/>
                </p:nvSpPr>
                <p:spPr>
                  <a:xfrm>
                    <a:off x="3201302" y="1745673"/>
                    <a:ext cx="1049482" cy="75853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0421C9-4A12-2C5C-8662-78AFBF80704B}"/>
                      </a:ext>
                    </a:extLst>
                  </p:cNvPr>
                  <p:cNvSpPr/>
                  <p:nvPr/>
                </p:nvSpPr>
                <p:spPr>
                  <a:xfrm>
                    <a:off x="6110148" y="1745673"/>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2387DDF-E5F0-507A-E45D-C1B1DDFA3A58}"/>
                    </a:ext>
                  </a:extLst>
                </p:cNvPr>
                <p:cNvSpPr txBox="1"/>
                <p:nvPr/>
              </p:nvSpPr>
              <p:spPr>
                <a:xfrm>
                  <a:off x="6303249" y="758536"/>
                  <a:ext cx="1647882" cy="369332"/>
                </a:xfrm>
                <a:prstGeom prst="rect">
                  <a:avLst/>
                </a:prstGeom>
                <a:solidFill>
                  <a:schemeClr val="bg1"/>
                </a:solidFill>
              </p:spPr>
              <p:txBody>
                <a:bodyPr wrap="square" rtlCol="0">
                  <a:spAutoFit/>
                </a:bodyPr>
                <a:lstStyle/>
                <a:p>
                  <a:r>
                    <a:rPr lang="en-US" dirty="0"/>
                    <a:t>Unloading Bay</a:t>
                  </a:r>
                </a:p>
              </p:txBody>
            </p:sp>
          </p:grpSp>
          <p:sp>
            <p:nvSpPr>
              <p:cNvPr id="19" name="TextBox 18">
                <a:extLst>
                  <a:ext uri="{FF2B5EF4-FFF2-40B4-BE49-F238E27FC236}">
                    <a16:creationId xmlns:a16="http://schemas.microsoft.com/office/drawing/2014/main" id="{8C3F8B6F-EA24-A393-9104-83C11D286B58}"/>
                  </a:ext>
                </a:extLst>
              </p:cNvPr>
              <p:cNvSpPr txBox="1"/>
              <p:nvPr/>
            </p:nvSpPr>
            <p:spPr>
              <a:xfrm>
                <a:off x="5341166" y="1409150"/>
                <a:ext cx="1005840" cy="523220"/>
              </a:xfrm>
              <a:prstGeom prst="rect">
                <a:avLst/>
              </a:prstGeom>
              <a:solidFill>
                <a:srgbClr val="FFFF00"/>
              </a:solidFill>
              <a:ln>
                <a:noFill/>
              </a:ln>
            </p:spPr>
            <p:txBody>
              <a:bodyPr wrap="square" rtlCol="0">
                <a:spAutoFit/>
              </a:bodyPr>
              <a:lstStyle/>
              <a:p>
                <a:pPr algn="ctr"/>
                <a:r>
                  <a:rPr lang="en-US" sz="1400" dirty="0"/>
                  <a:t>Rack 1</a:t>
                </a:r>
              </a:p>
              <a:p>
                <a:pPr algn="ctr"/>
                <a:r>
                  <a:rPr lang="en-US" sz="1400" dirty="0"/>
                  <a:t>Unloading</a:t>
                </a:r>
              </a:p>
            </p:txBody>
          </p:sp>
          <p:sp>
            <p:nvSpPr>
              <p:cNvPr id="20" name="TextBox 19">
                <a:extLst>
                  <a:ext uri="{FF2B5EF4-FFF2-40B4-BE49-F238E27FC236}">
                    <a16:creationId xmlns:a16="http://schemas.microsoft.com/office/drawing/2014/main" id="{D7142D1F-FFD8-D380-A888-A1759DD3EE10}"/>
                  </a:ext>
                </a:extLst>
              </p:cNvPr>
              <p:cNvSpPr txBox="1"/>
              <p:nvPr/>
            </p:nvSpPr>
            <p:spPr>
              <a:xfrm>
                <a:off x="6541543" y="1409150"/>
                <a:ext cx="1005840" cy="523220"/>
              </a:xfrm>
              <a:prstGeom prst="rect">
                <a:avLst/>
              </a:prstGeom>
              <a:solidFill>
                <a:srgbClr val="FFFF00"/>
              </a:solidFill>
              <a:ln>
                <a:noFill/>
              </a:ln>
            </p:spPr>
            <p:txBody>
              <a:bodyPr wrap="square" rtlCol="0">
                <a:spAutoFit/>
              </a:bodyPr>
              <a:lstStyle/>
              <a:p>
                <a:pPr algn="ctr"/>
                <a:r>
                  <a:rPr lang="en-US" sz="1400" dirty="0"/>
                  <a:t>Rack 2</a:t>
                </a:r>
              </a:p>
              <a:p>
                <a:pPr algn="ctr"/>
                <a:r>
                  <a:rPr lang="en-US" sz="1400" dirty="0"/>
                  <a:t>Unloading</a:t>
                </a:r>
              </a:p>
            </p:txBody>
          </p:sp>
          <p:sp>
            <p:nvSpPr>
              <p:cNvPr id="21" name="TextBox 20">
                <a:extLst>
                  <a:ext uri="{FF2B5EF4-FFF2-40B4-BE49-F238E27FC236}">
                    <a16:creationId xmlns:a16="http://schemas.microsoft.com/office/drawing/2014/main" id="{FC8C5061-8B5B-D28A-85B2-F05E50A5917B}"/>
                  </a:ext>
                </a:extLst>
              </p:cNvPr>
              <p:cNvSpPr txBox="1"/>
              <p:nvPr/>
            </p:nvSpPr>
            <p:spPr>
              <a:xfrm>
                <a:off x="7727479" y="1409150"/>
                <a:ext cx="1002661"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Unloading</a:t>
                </a:r>
              </a:p>
            </p:txBody>
          </p:sp>
          <p:sp>
            <p:nvSpPr>
              <p:cNvPr id="23" name="TextBox 22">
                <a:extLst>
                  <a:ext uri="{FF2B5EF4-FFF2-40B4-BE49-F238E27FC236}">
                    <a16:creationId xmlns:a16="http://schemas.microsoft.com/office/drawing/2014/main" id="{50A515A5-2E96-582D-34CE-F8E13C0181CD}"/>
                  </a:ext>
                </a:extLst>
              </p:cNvPr>
              <p:cNvSpPr txBox="1"/>
              <p:nvPr/>
            </p:nvSpPr>
            <p:spPr>
              <a:xfrm>
                <a:off x="10687363" y="1409150"/>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Mixed</a:t>
                </a:r>
              </a:p>
            </p:txBody>
          </p:sp>
        </p:grpSp>
      </p:grpSp>
    </p:spTree>
    <p:extLst>
      <p:ext uri="{BB962C8B-B14F-4D97-AF65-F5344CB8AC3E}">
        <p14:creationId xmlns:p14="http://schemas.microsoft.com/office/powerpoint/2010/main" val="21000544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485130" y="2189741"/>
            <a:ext cx="3888528" cy="3553581"/>
          </a:xfrm>
        </p:spPr>
        <p:txBody>
          <a:bodyPr>
            <a:normAutofit/>
          </a:bodyPr>
          <a:lstStyle/>
          <a:p>
            <a:pPr marL="914400" lvl="2" indent="0">
              <a:lnSpc>
                <a:spcPct val="114000"/>
              </a:lnSpc>
              <a:spcBef>
                <a:spcPts val="0"/>
              </a:spcBef>
              <a:spcAft>
                <a:spcPts val="600"/>
              </a:spcAft>
              <a:buNone/>
            </a:pPr>
            <a:r>
              <a:rPr lang="en-US" dirty="0">
                <a:latin typeface="Aptos" panose="020B0004020202020204" pitchFamily="34" charset="0"/>
                <a:ea typeface="Aptos" panose="020B0004020202020204" pitchFamily="34" charset="0"/>
                <a:cs typeface="Times New Roman" panose="02020603050405020304" pitchFamily="18" charset="0"/>
              </a:rPr>
              <a:t>7</a:t>
            </a:r>
            <a:r>
              <a:rPr lang="en-US" dirty="0">
                <a:effectLst/>
                <a:latin typeface="Aptos" panose="020B0004020202020204" pitchFamily="34" charset="0"/>
                <a:ea typeface="Aptos" panose="020B0004020202020204" pitchFamily="34" charset="0"/>
                <a:cs typeface="Times New Roman" panose="02020603050405020304" pitchFamily="18" charset="0"/>
              </a:rPr>
              <a:t>.2. </a:t>
            </a:r>
            <a:r>
              <a:rPr lang="en-US" sz="2000" kern="100" dirty="0">
                <a:latin typeface="Aptos" panose="020B0004020202020204" pitchFamily="34" charset="0"/>
                <a:ea typeface="Aptos" panose="020B0004020202020204" pitchFamily="34" charset="0"/>
                <a:cs typeface="Times New Roman" panose="02020603050405020304" pitchFamily="18" charset="0"/>
              </a:rPr>
              <a:t>Use the lever on the second row to move the car to the “reverse” position (Red circle in Figure 7.3). You can press the “Manual Accel” button (Pink circle in Figure 7.3) to speed the car up.</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EDD97645-8E92-E687-2BDE-E2EB4F04407C}"/>
              </a:ext>
            </a:extLst>
          </p:cNvPr>
          <p:cNvGrpSpPr/>
          <p:nvPr/>
        </p:nvGrpSpPr>
        <p:grpSpPr>
          <a:xfrm>
            <a:off x="5258155" y="1200150"/>
            <a:ext cx="5943600" cy="4794817"/>
            <a:chOff x="5258155" y="1200150"/>
            <a:chExt cx="5943600" cy="4794817"/>
          </a:xfrm>
        </p:grpSpPr>
        <p:pic>
          <p:nvPicPr>
            <p:cNvPr id="6" name="Picture 5" descr="A close up of a switch&#10;&#10;Description automatically generated">
              <a:extLst>
                <a:ext uri="{FF2B5EF4-FFF2-40B4-BE49-F238E27FC236}">
                  <a16:creationId xmlns:a16="http://schemas.microsoft.com/office/drawing/2014/main" id="{ECD4E44E-AAFE-553F-1523-A923F0A1EEAC}"/>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258155" y="1200150"/>
              <a:ext cx="5943600" cy="4457700"/>
            </a:xfrm>
            <a:prstGeom prst="rect">
              <a:avLst/>
            </a:prstGeom>
            <a:noFill/>
            <a:ln>
              <a:noFill/>
            </a:ln>
          </p:spPr>
        </p:pic>
        <p:sp>
          <p:nvSpPr>
            <p:cNvPr id="7" name="Oval 6">
              <a:extLst>
                <a:ext uri="{FF2B5EF4-FFF2-40B4-BE49-F238E27FC236}">
                  <a16:creationId xmlns:a16="http://schemas.microsoft.com/office/drawing/2014/main" id="{80C4DB42-330E-E558-5475-117B77C39BCC}"/>
                </a:ext>
              </a:extLst>
            </p:cNvPr>
            <p:cNvSpPr/>
            <p:nvPr/>
          </p:nvSpPr>
          <p:spPr>
            <a:xfrm>
              <a:off x="7086955" y="2175510"/>
              <a:ext cx="1379220" cy="149352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Oval 7">
              <a:extLst>
                <a:ext uri="{FF2B5EF4-FFF2-40B4-BE49-F238E27FC236}">
                  <a16:creationId xmlns:a16="http://schemas.microsoft.com/office/drawing/2014/main" id="{C995E8AA-E106-3E21-F986-9CE7B4220E41}"/>
                </a:ext>
              </a:extLst>
            </p:cNvPr>
            <p:cNvSpPr/>
            <p:nvPr/>
          </p:nvSpPr>
          <p:spPr>
            <a:xfrm>
              <a:off x="8504275" y="2122170"/>
              <a:ext cx="1470660" cy="1531620"/>
            </a:xfrm>
            <a:prstGeom prst="ellipse">
              <a:avLst/>
            </a:prstGeom>
            <a:noFill/>
            <a:ln w="762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extBox 1">
              <a:extLst>
                <a:ext uri="{FF2B5EF4-FFF2-40B4-BE49-F238E27FC236}">
                  <a16:creationId xmlns:a16="http://schemas.microsoft.com/office/drawing/2014/main" id="{A61C34E5-A17A-57DE-66EE-9653B1701D2E}"/>
                </a:ext>
              </a:extLst>
            </p:cNvPr>
            <p:cNvSpPr txBox="1"/>
            <p:nvPr/>
          </p:nvSpPr>
          <p:spPr>
            <a:xfrm>
              <a:off x="7795230" y="5625635"/>
              <a:ext cx="1191454"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7.3</a:t>
              </a:r>
              <a:endParaRPr lang="en-US" dirty="0"/>
            </a:p>
          </p:txBody>
        </p:sp>
      </p:grpSp>
    </p:spTree>
    <p:extLst>
      <p:ext uri="{BB962C8B-B14F-4D97-AF65-F5344CB8AC3E}">
        <p14:creationId xmlns:p14="http://schemas.microsoft.com/office/powerpoint/2010/main" val="288681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723484" y="-90204"/>
            <a:ext cx="4174863"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41782" y="1164411"/>
            <a:ext cx="4559528" cy="4973630"/>
          </a:xfrm>
          <a:solidFill>
            <a:schemeClr val="bg1"/>
          </a:solidFill>
        </p:spPr>
        <p:txBody>
          <a:bodyPr>
            <a:normAutofit/>
          </a:bodyPr>
          <a:lstStyle/>
          <a:p>
            <a:pPr marL="91440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7.3. </a:t>
            </a:r>
            <a:r>
              <a:rPr lang="en-US" sz="2000" dirty="0">
                <a:effectLst/>
                <a:latin typeface="Aptos" panose="020B0004020202020204" pitchFamily="34" charset="0"/>
                <a:ea typeface="Aptos" panose="020B0004020202020204" pitchFamily="34" charset="0"/>
                <a:cs typeface="Times New Roman" panose="02020603050405020304" pitchFamily="18" charset="0"/>
              </a:rPr>
              <a:t>hold the “Reverse” lever from step 7.2 until the car is out of the kiln room and at the furthest rail from the door (Red circle in Figure 7.4). </a:t>
            </a:r>
            <a:r>
              <a:rPr lang="en-US" dirty="0">
                <a:latin typeface="Aptos" panose="020B0004020202020204" pitchFamily="34" charset="0"/>
                <a:ea typeface="Aptos" panose="020B0004020202020204" pitchFamily="34" charset="0"/>
                <a:cs typeface="Times New Roman" panose="02020603050405020304" pitchFamily="18" charset="0"/>
              </a:rPr>
              <a:t>Stop moving the car when the </a:t>
            </a:r>
            <a:r>
              <a:rPr lang="en-US" sz="2000" dirty="0">
                <a:effectLst/>
                <a:latin typeface="Aptos" panose="020B0004020202020204" pitchFamily="34" charset="0"/>
                <a:ea typeface="Aptos" panose="020B0004020202020204" pitchFamily="34" charset="0"/>
                <a:cs typeface="Times New Roman" panose="02020603050405020304" pitchFamily="18" charset="0"/>
              </a:rPr>
              <a:t>“Car Centered </a:t>
            </a:r>
            <a:r>
              <a:rPr lang="en-US" dirty="0">
                <a:latin typeface="Aptos" panose="020B0004020202020204" pitchFamily="34" charset="0"/>
                <a:ea typeface="Aptos" panose="020B0004020202020204" pitchFamily="34" charset="0"/>
                <a:cs typeface="Times New Roman" panose="02020603050405020304" pitchFamily="18" charset="0"/>
              </a:rPr>
              <a:t>Right</a:t>
            </a:r>
            <a:r>
              <a:rPr lang="en-US" sz="2000" dirty="0">
                <a:effectLst/>
                <a:latin typeface="Aptos" panose="020B0004020202020204" pitchFamily="34" charset="0"/>
                <a:ea typeface="Aptos" panose="020B0004020202020204" pitchFamily="34" charset="0"/>
                <a:cs typeface="Times New Roman" panose="02020603050405020304" pitchFamily="18" charset="0"/>
              </a:rPr>
              <a:t>” button lights up in this area (Figure 7.5).</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28" name="Group 27">
            <a:extLst>
              <a:ext uri="{FF2B5EF4-FFF2-40B4-BE49-F238E27FC236}">
                <a16:creationId xmlns:a16="http://schemas.microsoft.com/office/drawing/2014/main" id="{B9C76B65-7588-DBF0-4FA9-E9E593B5360E}"/>
              </a:ext>
            </a:extLst>
          </p:cNvPr>
          <p:cNvGrpSpPr/>
          <p:nvPr/>
        </p:nvGrpSpPr>
        <p:grpSpPr>
          <a:xfrm>
            <a:off x="395327" y="4126361"/>
            <a:ext cx="6080760" cy="2491740"/>
            <a:chOff x="395327" y="4126361"/>
            <a:chExt cx="6080760" cy="2491740"/>
          </a:xfrm>
        </p:grpSpPr>
        <p:grpSp>
          <p:nvGrpSpPr>
            <p:cNvPr id="3" name="Group 2">
              <a:extLst>
                <a:ext uri="{FF2B5EF4-FFF2-40B4-BE49-F238E27FC236}">
                  <a16:creationId xmlns:a16="http://schemas.microsoft.com/office/drawing/2014/main" id="{099731A2-EF32-FF55-4FEF-69982946C48D}"/>
                </a:ext>
              </a:extLst>
            </p:cNvPr>
            <p:cNvGrpSpPr/>
            <p:nvPr/>
          </p:nvGrpSpPr>
          <p:grpSpPr>
            <a:xfrm>
              <a:off x="395327" y="4126361"/>
              <a:ext cx="2946400" cy="2468880"/>
              <a:chOff x="0" y="0"/>
              <a:chExt cx="2946400" cy="2468880"/>
            </a:xfrm>
          </p:grpSpPr>
          <p:sp>
            <p:nvSpPr>
              <p:cNvPr id="10" name="Text Box 2">
                <a:extLst>
                  <a:ext uri="{FF2B5EF4-FFF2-40B4-BE49-F238E27FC236}">
                    <a16:creationId xmlns:a16="http://schemas.microsoft.com/office/drawing/2014/main" id="{9F908250-B4A7-41C3-55E9-F9F8169A4A5C}"/>
                  </a:ext>
                </a:extLst>
              </p:cNvPr>
              <p:cNvSpPr txBox="1">
                <a:spLocks noChangeArrowheads="1"/>
              </p:cNvSpPr>
              <p:nvPr/>
            </p:nvSpPr>
            <p:spPr bwMode="auto">
              <a:xfrm>
                <a:off x="1059180" y="2156460"/>
                <a:ext cx="1089660" cy="31242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7.5: off</a:t>
                </a:r>
              </a:p>
            </p:txBody>
          </p:sp>
          <p:pic>
            <p:nvPicPr>
              <p:cNvPr id="11" name="Picture 10" descr="A group of switches on a machine&#10;&#10;Description automatically generated">
                <a:extLst>
                  <a:ext uri="{FF2B5EF4-FFF2-40B4-BE49-F238E27FC236}">
                    <a16:creationId xmlns:a16="http://schemas.microsoft.com/office/drawing/2014/main" id="{3121FE47-C0C4-3030-B18A-A3C2CB65D947}"/>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946400" cy="2209800"/>
              </a:xfrm>
              <a:prstGeom prst="rect">
                <a:avLst/>
              </a:prstGeom>
              <a:noFill/>
              <a:ln>
                <a:noFill/>
              </a:ln>
            </p:spPr>
          </p:pic>
        </p:grpSp>
        <p:grpSp>
          <p:nvGrpSpPr>
            <p:cNvPr id="12" name="Group 11">
              <a:extLst>
                <a:ext uri="{FF2B5EF4-FFF2-40B4-BE49-F238E27FC236}">
                  <a16:creationId xmlns:a16="http://schemas.microsoft.com/office/drawing/2014/main" id="{8C0C06ED-EE8F-4786-F09D-8709BD21F778}"/>
                </a:ext>
              </a:extLst>
            </p:cNvPr>
            <p:cNvGrpSpPr/>
            <p:nvPr/>
          </p:nvGrpSpPr>
          <p:grpSpPr>
            <a:xfrm>
              <a:off x="3610967" y="4149221"/>
              <a:ext cx="2865120" cy="2468880"/>
              <a:chOff x="0" y="0"/>
              <a:chExt cx="2865120" cy="2468880"/>
            </a:xfrm>
          </p:grpSpPr>
          <p:pic>
            <p:nvPicPr>
              <p:cNvPr id="14" name="Picture 13" descr="A close up of a switch&#10;&#10;Description automatically generated">
                <a:extLst>
                  <a:ext uri="{FF2B5EF4-FFF2-40B4-BE49-F238E27FC236}">
                    <a16:creationId xmlns:a16="http://schemas.microsoft.com/office/drawing/2014/main" id="{5ADAED71-1847-1101-84ED-BCDB7585228D}"/>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0" y="0"/>
                <a:ext cx="2865120" cy="2148840"/>
              </a:xfrm>
              <a:prstGeom prst="rect">
                <a:avLst/>
              </a:prstGeom>
              <a:noFill/>
              <a:ln>
                <a:noFill/>
              </a:ln>
            </p:spPr>
          </p:pic>
          <p:sp>
            <p:nvSpPr>
              <p:cNvPr id="16" name="Text Box 2">
                <a:extLst>
                  <a:ext uri="{FF2B5EF4-FFF2-40B4-BE49-F238E27FC236}">
                    <a16:creationId xmlns:a16="http://schemas.microsoft.com/office/drawing/2014/main" id="{8F3495F9-AC03-0ECC-D9A3-E49F8132CDE5}"/>
                  </a:ext>
                </a:extLst>
              </p:cNvPr>
              <p:cNvSpPr txBox="1">
                <a:spLocks noChangeArrowheads="1"/>
              </p:cNvSpPr>
              <p:nvPr/>
            </p:nvSpPr>
            <p:spPr bwMode="auto">
              <a:xfrm>
                <a:off x="906779" y="2156460"/>
                <a:ext cx="1155871" cy="31242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7.5: on</a:t>
                </a:r>
              </a:p>
            </p:txBody>
          </p:sp>
        </p:grpSp>
      </p:grpSp>
      <p:grpSp>
        <p:nvGrpSpPr>
          <p:cNvPr id="27" name="Group 26">
            <a:extLst>
              <a:ext uri="{FF2B5EF4-FFF2-40B4-BE49-F238E27FC236}">
                <a16:creationId xmlns:a16="http://schemas.microsoft.com/office/drawing/2014/main" id="{BE063EF4-455F-D32E-2CB2-7BAB41CF529F}"/>
              </a:ext>
            </a:extLst>
          </p:cNvPr>
          <p:cNvGrpSpPr/>
          <p:nvPr/>
        </p:nvGrpSpPr>
        <p:grpSpPr>
          <a:xfrm>
            <a:off x="4726727" y="643467"/>
            <a:ext cx="7462224" cy="5933043"/>
            <a:chOff x="4726727" y="643467"/>
            <a:chExt cx="7462224" cy="5933043"/>
          </a:xfrm>
        </p:grpSpPr>
        <p:grpSp>
          <p:nvGrpSpPr>
            <p:cNvPr id="2" name="Group 1">
              <a:extLst>
                <a:ext uri="{FF2B5EF4-FFF2-40B4-BE49-F238E27FC236}">
                  <a16:creationId xmlns:a16="http://schemas.microsoft.com/office/drawing/2014/main" id="{2811A372-513E-4F58-E634-4F7BF9DE52FB}"/>
                </a:ext>
              </a:extLst>
            </p:cNvPr>
            <p:cNvGrpSpPr/>
            <p:nvPr/>
          </p:nvGrpSpPr>
          <p:grpSpPr>
            <a:xfrm>
              <a:off x="4726727" y="643467"/>
              <a:ext cx="7370680" cy="5778354"/>
              <a:chOff x="4726727" y="643467"/>
              <a:chExt cx="7370680" cy="5778354"/>
            </a:xfrm>
          </p:grpSpPr>
          <p:sp>
            <p:nvSpPr>
              <p:cNvPr id="6" name="Rectangle 5">
                <a:extLst>
                  <a:ext uri="{FF2B5EF4-FFF2-40B4-BE49-F238E27FC236}">
                    <a16:creationId xmlns:a16="http://schemas.microsoft.com/office/drawing/2014/main" id="{7E0DA64B-3DF5-FAA5-A368-43B67B1F9F7D}"/>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AC1456-0C47-D757-04CE-8163C81085CA}"/>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E035D0-AE6F-D4C7-E42F-3FCEEEBC70EE}"/>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F17F29-D519-3AB4-E69A-4D0F187F0C32}"/>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D0E4039-E53E-8EBD-211B-7BEE1CA3A714}"/>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9D03CC8-548B-4733-5B6C-971EAE19E75D}"/>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7" name="TextBox 16">
                <a:extLst>
                  <a:ext uri="{FF2B5EF4-FFF2-40B4-BE49-F238E27FC236}">
                    <a16:creationId xmlns:a16="http://schemas.microsoft.com/office/drawing/2014/main" id="{6E496AA3-BD8A-6F99-F246-55B8B575B717}"/>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8" name="TextBox 17">
                <a:extLst>
                  <a:ext uri="{FF2B5EF4-FFF2-40B4-BE49-F238E27FC236}">
                    <a16:creationId xmlns:a16="http://schemas.microsoft.com/office/drawing/2014/main" id="{3D926A51-BFE8-2C2D-0D17-0DE8E699ED7B}"/>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9" name="Rectangle 18">
                <a:extLst>
                  <a:ext uri="{FF2B5EF4-FFF2-40B4-BE49-F238E27FC236}">
                    <a16:creationId xmlns:a16="http://schemas.microsoft.com/office/drawing/2014/main" id="{4D7B5D49-505E-D4BD-D3A1-D3E82F2CE519}"/>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C8A4F6-0E6A-E8A9-E079-E45B261F5E22}"/>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D19AF-2B8B-94F0-EB2D-0B87F6BB944E}"/>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F7B7C679-9530-37E2-7E84-454677CBFA67}"/>
                </a:ext>
              </a:extLst>
            </p:cNvPr>
            <p:cNvSpPr/>
            <p:nvPr/>
          </p:nvSpPr>
          <p:spPr>
            <a:xfrm>
              <a:off x="6608078" y="5767681"/>
              <a:ext cx="5580873" cy="8088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8DE6B16-3FF1-9E65-5979-AFC946AAA996}"/>
                </a:ext>
              </a:extLst>
            </p:cNvPr>
            <p:cNvSpPr txBox="1"/>
            <p:nvPr/>
          </p:nvSpPr>
          <p:spPr>
            <a:xfrm>
              <a:off x="8760915" y="1483489"/>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7.4</a:t>
              </a:r>
              <a:endParaRPr lang="en-US" dirty="0"/>
            </a:p>
          </p:txBody>
        </p:sp>
        <p:sp>
          <p:nvSpPr>
            <p:cNvPr id="24" name="TextBox 23">
              <a:extLst>
                <a:ext uri="{FF2B5EF4-FFF2-40B4-BE49-F238E27FC236}">
                  <a16:creationId xmlns:a16="http://schemas.microsoft.com/office/drawing/2014/main" id="{A74D8C13-41DB-72D1-9053-0DD3E2218CDE}"/>
                </a:ext>
              </a:extLst>
            </p:cNvPr>
            <p:cNvSpPr txBox="1"/>
            <p:nvPr/>
          </p:nvSpPr>
          <p:spPr>
            <a:xfrm>
              <a:off x="8400705" y="2330829"/>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5" name="TextBox 24">
              <a:extLst>
                <a:ext uri="{FF2B5EF4-FFF2-40B4-BE49-F238E27FC236}">
                  <a16:creationId xmlns:a16="http://schemas.microsoft.com/office/drawing/2014/main" id="{96C60B23-BF7C-9B02-6B66-E737103059F1}"/>
                </a:ext>
              </a:extLst>
            </p:cNvPr>
            <p:cNvSpPr txBox="1"/>
            <p:nvPr/>
          </p:nvSpPr>
          <p:spPr>
            <a:xfrm>
              <a:off x="10019298" y="2332875"/>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26" name="TextBox 25">
              <a:extLst>
                <a:ext uri="{FF2B5EF4-FFF2-40B4-BE49-F238E27FC236}">
                  <a16:creationId xmlns:a16="http://schemas.microsoft.com/office/drawing/2014/main" id="{186DC38F-C358-A9C4-3CF4-7B0C20FFDB2A}"/>
                </a:ext>
              </a:extLst>
            </p:cNvPr>
            <p:cNvSpPr txBox="1"/>
            <p:nvPr/>
          </p:nvSpPr>
          <p:spPr>
            <a:xfrm>
              <a:off x="8002535" y="6003976"/>
              <a:ext cx="1156138" cy="383745"/>
            </a:xfrm>
            <a:prstGeom prst="rect">
              <a:avLst/>
            </a:prstGeom>
            <a:noFill/>
          </p:spPr>
          <p:txBody>
            <a:bodyPr wrap="square" rtlCol="0">
              <a:spAutoFit/>
            </a:bodyPr>
            <a:lstStyle/>
            <a:p>
              <a:r>
                <a:rPr lang="en-US" dirty="0">
                  <a:solidFill>
                    <a:schemeClr val="bg1"/>
                  </a:solidFill>
                </a:rPr>
                <a:t>Auxiliary</a:t>
              </a:r>
            </a:p>
          </p:txBody>
        </p:sp>
      </p:grpSp>
    </p:spTree>
    <p:extLst>
      <p:ext uri="{BB962C8B-B14F-4D97-AF65-F5344CB8AC3E}">
        <p14:creationId xmlns:p14="http://schemas.microsoft.com/office/powerpoint/2010/main" val="2627753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7.4.  Before you unlock the rail, flip the “Manual Crawler Auto” switch to the “Crawler” position (Red circle in Figure 7.6). </a:t>
            </a:r>
          </a:p>
        </p:txBody>
      </p:sp>
      <p:grpSp>
        <p:nvGrpSpPr>
          <p:cNvPr id="6" name="Group 5">
            <a:extLst>
              <a:ext uri="{FF2B5EF4-FFF2-40B4-BE49-F238E27FC236}">
                <a16:creationId xmlns:a16="http://schemas.microsoft.com/office/drawing/2014/main" id="{60375B29-6A1C-3112-B9C3-E06389A0C7D1}"/>
              </a:ext>
            </a:extLst>
          </p:cNvPr>
          <p:cNvGrpSpPr/>
          <p:nvPr/>
        </p:nvGrpSpPr>
        <p:grpSpPr>
          <a:xfrm>
            <a:off x="7252931" y="945931"/>
            <a:ext cx="3562214" cy="5227210"/>
            <a:chOff x="7252931" y="945931"/>
            <a:chExt cx="3562214" cy="5227210"/>
          </a:xfrm>
        </p:grpSpPr>
        <p:pic>
          <p:nvPicPr>
            <p:cNvPr id="2050" name="Picture 2">
              <a:extLst>
                <a:ext uri="{FF2B5EF4-FFF2-40B4-BE49-F238E27FC236}">
                  <a16:creationId xmlns:a16="http://schemas.microsoft.com/office/drawing/2014/main" id="{0806AF93-7DB0-7115-7368-3C495F592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931" y="1054190"/>
              <a:ext cx="3562214" cy="47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1DC552E1-479C-F382-FEE4-F80A6E300268}"/>
                </a:ext>
              </a:extLst>
            </p:cNvPr>
            <p:cNvSpPr/>
            <p:nvPr/>
          </p:nvSpPr>
          <p:spPr>
            <a:xfrm>
              <a:off x="8319124" y="945931"/>
              <a:ext cx="1513489" cy="149806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509F9A-A624-AF3A-FFED-6F9ED2563B6D}"/>
                </a:ext>
              </a:extLst>
            </p:cNvPr>
            <p:cNvSpPr txBox="1"/>
            <p:nvPr/>
          </p:nvSpPr>
          <p:spPr>
            <a:xfrm>
              <a:off x="8438269" y="5803809"/>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7.6</a:t>
              </a:r>
              <a:endParaRPr lang="en-US" dirty="0"/>
            </a:p>
          </p:txBody>
        </p:sp>
      </p:grpSp>
    </p:spTree>
    <p:extLst>
      <p:ext uri="{BB962C8B-B14F-4D97-AF65-F5344CB8AC3E}">
        <p14:creationId xmlns:p14="http://schemas.microsoft.com/office/powerpoint/2010/main" val="343317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067339"/>
            <a:ext cx="3888528" cy="4542183"/>
          </a:xfrm>
        </p:spPr>
        <p:txBody>
          <a:bodyPr>
            <a:normAutofit/>
          </a:bodyPr>
          <a:lstStyle/>
          <a:p>
            <a:pPr marL="91440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7.5. </a:t>
            </a:r>
            <a:r>
              <a:rPr lang="en-US" kern="100" dirty="0">
                <a:effectLst/>
                <a:latin typeface="Aptos" panose="020B0004020202020204" pitchFamily="34" charset="0"/>
                <a:ea typeface="Aptos" panose="020B0004020202020204" pitchFamily="34" charset="0"/>
                <a:cs typeface="Times New Roman" panose="02020603050405020304" pitchFamily="18" charset="0"/>
              </a:rPr>
              <a:t>Flip the “</a:t>
            </a:r>
            <a:r>
              <a:rPr lang="en-US" kern="100" dirty="0">
                <a:latin typeface="Aptos" panose="020B0004020202020204" pitchFamily="34" charset="0"/>
                <a:ea typeface="Aptos" panose="020B0004020202020204" pitchFamily="34" charset="0"/>
                <a:cs typeface="Times New Roman" panose="02020603050405020304" pitchFamily="18" charset="0"/>
              </a:rPr>
              <a:t>Right</a:t>
            </a:r>
            <a:r>
              <a:rPr lang="en-US" kern="100" dirty="0">
                <a:effectLst/>
                <a:latin typeface="Aptos" panose="020B0004020202020204" pitchFamily="34" charset="0"/>
                <a:ea typeface="Aptos" panose="020B0004020202020204" pitchFamily="34" charset="0"/>
                <a:cs typeface="Times New Roman" panose="02020603050405020304" pitchFamily="18" charset="0"/>
              </a:rPr>
              <a:t> Raillocks” switch to the “Lock” position (Purple arrow in Figure 7.7) and hold it at that position until you see the “Right Locks Locked” box (Red circle in Figure 7.8). </a:t>
            </a: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t>
            </a:r>
          </a:p>
        </p:txBody>
      </p:sp>
      <p:grpSp>
        <p:nvGrpSpPr>
          <p:cNvPr id="2" name="Group 1">
            <a:extLst>
              <a:ext uri="{FF2B5EF4-FFF2-40B4-BE49-F238E27FC236}">
                <a16:creationId xmlns:a16="http://schemas.microsoft.com/office/drawing/2014/main" id="{0B3FCBE1-A451-7AF0-6971-FC53F90C9029}"/>
              </a:ext>
            </a:extLst>
          </p:cNvPr>
          <p:cNvGrpSpPr/>
          <p:nvPr/>
        </p:nvGrpSpPr>
        <p:grpSpPr>
          <a:xfrm>
            <a:off x="4116638" y="0"/>
            <a:ext cx="4544291" cy="3798332"/>
            <a:chOff x="4116638" y="0"/>
            <a:chExt cx="4544291" cy="3798332"/>
          </a:xfrm>
        </p:grpSpPr>
        <p:grpSp>
          <p:nvGrpSpPr>
            <p:cNvPr id="19" name="Group 18">
              <a:extLst>
                <a:ext uri="{FF2B5EF4-FFF2-40B4-BE49-F238E27FC236}">
                  <a16:creationId xmlns:a16="http://schemas.microsoft.com/office/drawing/2014/main" id="{5BDBBBD4-E0EE-98EA-81C8-B33D4213FB8C}"/>
                </a:ext>
              </a:extLst>
            </p:cNvPr>
            <p:cNvGrpSpPr/>
            <p:nvPr/>
          </p:nvGrpSpPr>
          <p:grpSpPr>
            <a:xfrm>
              <a:off x="4116638" y="0"/>
              <a:ext cx="4544291" cy="3380509"/>
              <a:chOff x="0" y="0"/>
              <a:chExt cx="5943600" cy="4457700"/>
            </a:xfrm>
          </p:grpSpPr>
          <p:pic>
            <p:nvPicPr>
              <p:cNvPr id="20" name="Picture 19" descr="A close up of a switch&#10;&#10;Description automatically generated">
                <a:extLst>
                  <a:ext uri="{FF2B5EF4-FFF2-40B4-BE49-F238E27FC236}">
                    <a16:creationId xmlns:a16="http://schemas.microsoft.com/office/drawing/2014/main" id="{5946DADC-4646-1EDC-8E7E-689B856C15B5}"/>
                  </a:ext>
                </a:extLst>
              </p:cNvPr>
              <p:cNvPicPr>
                <a:picLocks noChangeAspect="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21" name="Connector: Curved 20">
                <a:extLst>
                  <a:ext uri="{FF2B5EF4-FFF2-40B4-BE49-F238E27FC236}">
                    <a16:creationId xmlns:a16="http://schemas.microsoft.com/office/drawing/2014/main" id="{4BF6A37A-1DFC-EF28-321B-77D866180C1B}"/>
                  </a:ext>
                </a:extLst>
              </p:cNvPr>
              <p:cNvCxnSpPr/>
              <p:nvPr/>
            </p:nvCxnSpPr>
            <p:spPr>
              <a:xfrm rot="5400000" flipH="1" flipV="1">
                <a:off x="5070273" y="1453533"/>
                <a:ext cx="302895" cy="73342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EA69F689-6966-3AF8-ECC2-76C995973807}"/>
                </a:ext>
              </a:extLst>
            </p:cNvPr>
            <p:cNvSpPr txBox="1"/>
            <p:nvPr/>
          </p:nvSpPr>
          <p:spPr>
            <a:xfrm>
              <a:off x="5751184" y="342900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7.7</a:t>
              </a:r>
              <a:endParaRPr lang="en-US" dirty="0"/>
            </a:p>
          </p:txBody>
        </p:sp>
      </p:grpSp>
      <p:grpSp>
        <p:nvGrpSpPr>
          <p:cNvPr id="10" name="Group 9">
            <a:extLst>
              <a:ext uri="{FF2B5EF4-FFF2-40B4-BE49-F238E27FC236}">
                <a16:creationId xmlns:a16="http://schemas.microsoft.com/office/drawing/2014/main" id="{6903E8A6-17CF-B756-208C-C1AEE6AE5613}"/>
              </a:ext>
            </a:extLst>
          </p:cNvPr>
          <p:cNvGrpSpPr/>
          <p:nvPr/>
        </p:nvGrpSpPr>
        <p:grpSpPr>
          <a:xfrm>
            <a:off x="7415077" y="3059668"/>
            <a:ext cx="4776923" cy="3749841"/>
            <a:chOff x="7415077" y="3059668"/>
            <a:chExt cx="4776923" cy="3749841"/>
          </a:xfrm>
        </p:grpSpPr>
        <p:grpSp>
          <p:nvGrpSpPr>
            <p:cNvPr id="7" name="Group 6">
              <a:extLst>
                <a:ext uri="{FF2B5EF4-FFF2-40B4-BE49-F238E27FC236}">
                  <a16:creationId xmlns:a16="http://schemas.microsoft.com/office/drawing/2014/main" id="{CECBF0D4-30E5-4AE6-88EE-238756A00100}"/>
                </a:ext>
              </a:extLst>
            </p:cNvPr>
            <p:cNvGrpSpPr/>
            <p:nvPr/>
          </p:nvGrpSpPr>
          <p:grpSpPr>
            <a:xfrm>
              <a:off x="7415077" y="3429000"/>
              <a:ext cx="4776923" cy="3380509"/>
              <a:chOff x="6112900" y="3477491"/>
              <a:chExt cx="4776923" cy="3380509"/>
            </a:xfrm>
          </p:grpSpPr>
          <p:pic>
            <p:nvPicPr>
              <p:cNvPr id="3" name="Picture 2" descr="A screenshot of a computer&#10;&#10;Description automatically generated">
                <a:extLst>
                  <a:ext uri="{FF2B5EF4-FFF2-40B4-BE49-F238E27FC236}">
                    <a16:creationId xmlns:a16="http://schemas.microsoft.com/office/drawing/2014/main" id="{2B2EBC9E-F7FC-C39E-1282-20C53FCCB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900" y="3477491"/>
                <a:ext cx="4776923" cy="3380509"/>
              </a:xfrm>
              <a:prstGeom prst="rect">
                <a:avLst/>
              </a:prstGeom>
            </p:spPr>
          </p:pic>
          <p:sp>
            <p:nvSpPr>
              <p:cNvPr id="6" name="Oval 5">
                <a:extLst>
                  <a:ext uri="{FF2B5EF4-FFF2-40B4-BE49-F238E27FC236}">
                    <a16:creationId xmlns:a16="http://schemas.microsoft.com/office/drawing/2014/main" id="{89C20584-9E42-47B3-E04E-0BF07B1AB05C}"/>
                  </a:ext>
                </a:extLst>
              </p:cNvPr>
              <p:cNvSpPr/>
              <p:nvPr/>
            </p:nvSpPr>
            <p:spPr>
              <a:xfrm>
                <a:off x="10089931" y="5139559"/>
                <a:ext cx="799892" cy="51500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CB19D602-5E60-0651-3640-1504229E3553}"/>
                </a:ext>
              </a:extLst>
            </p:cNvPr>
            <p:cNvSpPr txBox="1"/>
            <p:nvPr/>
          </p:nvSpPr>
          <p:spPr>
            <a:xfrm>
              <a:off x="9310462" y="3059668"/>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7.8</a:t>
              </a:r>
              <a:endParaRPr lang="en-US" dirty="0"/>
            </a:p>
          </p:txBody>
        </p:sp>
      </p:grpSp>
    </p:spTree>
    <p:extLst>
      <p:ext uri="{BB962C8B-B14F-4D97-AF65-F5344CB8AC3E}">
        <p14:creationId xmlns:p14="http://schemas.microsoft.com/office/powerpoint/2010/main" val="2182829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7.6.  At this time, move and hold the “Crawler” lever to the “Right” position (Red circle in Figure 7.9) until the entire rack is on the storage railway.</a:t>
            </a:r>
            <a:endParaRPr lang="en-US" kern="100" dirty="0">
              <a:highlight>
                <a:srgbClr val="FFFF00"/>
              </a:highlight>
              <a:latin typeface="Aptos" panose="020B0004020202020204" pitchFamily="34" charset="0"/>
              <a:ea typeface="Aptos" panose="020B000402020202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F57C48AA-C1D3-3AD4-A768-548CD59EB02C}"/>
              </a:ext>
            </a:extLst>
          </p:cNvPr>
          <p:cNvGrpSpPr/>
          <p:nvPr/>
        </p:nvGrpSpPr>
        <p:grpSpPr>
          <a:xfrm>
            <a:off x="7252931" y="1054190"/>
            <a:ext cx="3562214" cy="5118951"/>
            <a:chOff x="7252931" y="1054190"/>
            <a:chExt cx="3562214" cy="5118951"/>
          </a:xfrm>
        </p:grpSpPr>
        <p:pic>
          <p:nvPicPr>
            <p:cNvPr id="2" name="Picture 2">
              <a:extLst>
                <a:ext uri="{FF2B5EF4-FFF2-40B4-BE49-F238E27FC236}">
                  <a16:creationId xmlns:a16="http://schemas.microsoft.com/office/drawing/2014/main" id="{6689B045-BFC1-9E00-89A8-4E71D740C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931" y="1054190"/>
              <a:ext cx="3562214" cy="47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C96153EB-8683-2021-573D-1FB868CEBD7E}"/>
                </a:ext>
              </a:extLst>
            </p:cNvPr>
            <p:cNvSpPr/>
            <p:nvPr/>
          </p:nvSpPr>
          <p:spPr>
            <a:xfrm>
              <a:off x="8392907" y="3428999"/>
              <a:ext cx="1513489" cy="149806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ED2677-850B-3AD6-F815-43B34ABA67A9}"/>
                </a:ext>
              </a:extLst>
            </p:cNvPr>
            <p:cNvSpPr txBox="1"/>
            <p:nvPr/>
          </p:nvSpPr>
          <p:spPr>
            <a:xfrm>
              <a:off x="8396439" y="5803809"/>
              <a:ext cx="1275198" cy="369332"/>
            </a:xfrm>
            <a:prstGeom prst="rect">
              <a:avLst/>
            </a:prstGeom>
            <a:solidFill>
              <a:schemeClr val="bg1"/>
            </a:solidFill>
          </p:spPr>
          <p:txBody>
            <a:bodyPr wrap="square">
              <a:spAutoFit/>
            </a:bodyPr>
            <a:lstStyle/>
            <a:p>
              <a:r>
                <a:rPr lang="en-US" kern="100" dirty="0">
                  <a:latin typeface="Aptos" panose="020B0004020202020204" pitchFamily="34" charset="0"/>
                  <a:ea typeface="Aptos" panose="020B0004020202020204" pitchFamily="34" charset="0"/>
                  <a:cs typeface="Times New Roman" panose="02020603050405020304" pitchFamily="18" charset="0"/>
                </a:rPr>
                <a:t>Figure 7.9</a:t>
              </a:r>
              <a:endParaRPr lang="en-US" dirty="0"/>
            </a:p>
          </p:txBody>
        </p:sp>
      </p:grpSp>
    </p:spTree>
    <p:extLst>
      <p:ext uri="{BB962C8B-B14F-4D97-AF65-F5344CB8AC3E}">
        <p14:creationId xmlns:p14="http://schemas.microsoft.com/office/powerpoint/2010/main" val="39625937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7.7.  Move and hold the “Crawler Elevator” lever to the “Down” position (Red circle in Figure 7.10) until the rack is independently sitting on the rail.</a:t>
            </a:r>
          </a:p>
        </p:txBody>
      </p:sp>
      <p:grpSp>
        <p:nvGrpSpPr>
          <p:cNvPr id="7" name="Group 6">
            <a:extLst>
              <a:ext uri="{FF2B5EF4-FFF2-40B4-BE49-F238E27FC236}">
                <a16:creationId xmlns:a16="http://schemas.microsoft.com/office/drawing/2014/main" id="{87933BE0-9FD1-65B7-D432-4288D84AE740}"/>
              </a:ext>
            </a:extLst>
          </p:cNvPr>
          <p:cNvGrpSpPr/>
          <p:nvPr/>
        </p:nvGrpSpPr>
        <p:grpSpPr>
          <a:xfrm>
            <a:off x="7210890" y="1054191"/>
            <a:ext cx="3562214" cy="5122771"/>
            <a:chOff x="7210890" y="1054191"/>
            <a:chExt cx="3562214" cy="5122771"/>
          </a:xfrm>
        </p:grpSpPr>
        <p:pic>
          <p:nvPicPr>
            <p:cNvPr id="2" name="Picture 2">
              <a:extLst>
                <a:ext uri="{FF2B5EF4-FFF2-40B4-BE49-F238E27FC236}">
                  <a16:creationId xmlns:a16="http://schemas.microsoft.com/office/drawing/2014/main" id="{E937E66A-4908-D385-8DF8-2E9799F0F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890" y="1054191"/>
              <a:ext cx="3562214" cy="47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E83D8CD7-3C9F-440B-F55C-79521A72C047}"/>
                </a:ext>
              </a:extLst>
            </p:cNvPr>
            <p:cNvSpPr/>
            <p:nvPr/>
          </p:nvSpPr>
          <p:spPr>
            <a:xfrm>
              <a:off x="8319124" y="2251842"/>
              <a:ext cx="1513489" cy="149806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946B0E-C6F8-F4EA-C0CA-9AAA3775BA5D}"/>
                </a:ext>
              </a:extLst>
            </p:cNvPr>
            <p:cNvSpPr txBox="1"/>
            <p:nvPr/>
          </p:nvSpPr>
          <p:spPr>
            <a:xfrm>
              <a:off x="8319124" y="580763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7</a:t>
              </a:r>
              <a:r>
                <a:rPr lang="en-US" kern="100" dirty="0">
                  <a:latin typeface="Aptos" panose="020B0004020202020204" pitchFamily="34" charset="0"/>
                  <a:ea typeface="Aptos" panose="020B0004020202020204" pitchFamily="34" charset="0"/>
                  <a:cs typeface="Times New Roman" panose="02020603050405020304" pitchFamily="18" charset="0"/>
                </a:rPr>
                <a:t>.10</a:t>
              </a:r>
              <a:endParaRPr lang="en-US" dirty="0"/>
            </a:p>
          </p:txBody>
        </p:sp>
      </p:grpSp>
    </p:spTree>
    <p:extLst>
      <p:ext uri="{BB962C8B-B14F-4D97-AF65-F5344CB8AC3E}">
        <p14:creationId xmlns:p14="http://schemas.microsoft.com/office/powerpoint/2010/main" val="3626038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7.8. Move the crawler back into the car. Hold the lever until you see the “Crawler on Car” label light up (Red circles in Figure 7.11).</a:t>
            </a:r>
          </a:p>
        </p:txBody>
      </p:sp>
      <p:grpSp>
        <p:nvGrpSpPr>
          <p:cNvPr id="2" name="Group 1">
            <a:extLst>
              <a:ext uri="{FF2B5EF4-FFF2-40B4-BE49-F238E27FC236}">
                <a16:creationId xmlns:a16="http://schemas.microsoft.com/office/drawing/2014/main" id="{0EF01995-4F99-240A-07F4-0A0CE315824B}"/>
              </a:ext>
            </a:extLst>
          </p:cNvPr>
          <p:cNvGrpSpPr/>
          <p:nvPr/>
        </p:nvGrpSpPr>
        <p:grpSpPr>
          <a:xfrm>
            <a:off x="7095040" y="109504"/>
            <a:ext cx="3898265" cy="6628268"/>
            <a:chOff x="7095040" y="109504"/>
            <a:chExt cx="3898265" cy="6628268"/>
          </a:xfrm>
        </p:grpSpPr>
        <p:grpSp>
          <p:nvGrpSpPr>
            <p:cNvPr id="3" name="Group 2">
              <a:extLst>
                <a:ext uri="{FF2B5EF4-FFF2-40B4-BE49-F238E27FC236}">
                  <a16:creationId xmlns:a16="http://schemas.microsoft.com/office/drawing/2014/main" id="{CD09627C-4120-C406-42E3-5B188F9D09E4}"/>
                </a:ext>
              </a:extLst>
            </p:cNvPr>
            <p:cNvGrpSpPr/>
            <p:nvPr/>
          </p:nvGrpSpPr>
          <p:grpSpPr>
            <a:xfrm>
              <a:off x="7114408" y="109504"/>
              <a:ext cx="3859530" cy="3200400"/>
              <a:chOff x="0" y="0"/>
              <a:chExt cx="3859530" cy="3200400"/>
            </a:xfrm>
          </p:grpSpPr>
          <p:pic>
            <p:nvPicPr>
              <p:cNvPr id="14" name="Picture 13" descr="A screenshot of a computer&#10;&#10;Description automatically generated">
                <a:extLst>
                  <a:ext uri="{FF2B5EF4-FFF2-40B4-BE49-F238E27FC236}">
                    <a16:creationId xmlns:a16="http://schemas.microsoft.com/office/drawing/2014/main" id="{B9BA9033-8BD5-D76F-6B8D-ED0A4E9F32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859530" cy="2865120"/>
              </a:xfrm>
              <a:prstGeom prst="rect">
                <a:avLst/>
              </a:prstGeom>
            </p:spPr>
          </p:pic>
          <p:sp>
            <p:nvSpPr>
              <p:cNvPr id="15" name="Oval 14">
                <a:extLst>
                  <a:ext uri="{FF2B5EF4-FFF2-40B4-BE49-F238E27FC236}">
                    <a16:creationId xmlns:a16="http://schemas.microsoft.com/office/drawing/2014/main" id="{C176E3ED-081F-64CD-6DB1-37E939509D42}"/>
                  </a:ext>
                </a:extLst>
              </p:cNvPr>
              <p:cNvSpPr/>
              <p:nvPr/>
            </p:nvSpPr>
            <p:spPr>
              <a:xfrm>
                <a:off x="1036320" y="1714500"/>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2">
                <a:extLst>
                  <a:ext uri="{FF2B5EF4-FFF2-40B4-BE49-F238E27FC236}">
                    <a16:creationId xmlns:a16="http://schemas.microsoft.com/office/drawing/2014/main" id="{5E5E45C3-1CCF-1BB6-761E-40297A9DF01C}"/>
                  </a:ext>
                </a:extLst>
              </p:cNvPr>
              <p:cNvSpPr txBox="1">
                <a:spLocks noChangeArrowheads="1"/>
              </p:cNvSpPr>
              <p:nvPr/>
            </p:nvSpPr>
            <p:spPr bwMode="auto">
              <a:xfrm>
                <a:off x="912633" y="2865120"/>
                <a:ext cx="2034262" cy="33528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7.11: Crawler Off Car</a:t>
                </a:r>
              </a:p>
            </p:txBody>
          </p:sp>
        </p:grpSp>
        <p:grpSp>
          <p:nvGrpSpPr>
            <p:cNvPr id="7" name="Group 6">
              <a:extLst>
                <a:ext uri="{FF2B5EF4-FFF2-40B4-BE49-F238E27FC236}">
                  <a16:creationId xmlns:a16="http://schemas.microsoft.com/office/drawing/2014/main" id="{0086B16B-3619-BF0F-5C34-E7B24FC848D6}"/>
                </a:ext>
              </a:extLst>
            </p:cNvPr>
            <p:cNvGrpSpPr/>
            <p:nvPr/>
          </p:nvGrpSpPr>
          <p:grpSpPr>
            <a:xfrm>
              <a:off x="7095040" y="3483752"/>
              <a:ext cx="3898265" cy="3254020"/>
              <a:chOff x="0" y="0"/>
              <a:chExt cx="3898265" cy="3254020"/>
            </a:xfrm>
          </p:grpSpPr>
          <p:pic>
            <p:nvPicPr>
              <p:cNvPr id="8" name="Picture 7" descr="A screenshot of a computer&#10;&#10;Description automatically generated">
                <a:extLst>
                  <a:ext uri="{FF2B5EF4-FFF2-40B4-BE49-F238E27FC236}">
                    <a16:creationId xmlns:a16="http://schemas.microsoft.com/office/drawing/2014/main" id="{48D07CB1-E844-72C4-9257-F2E5B7080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98265" cy="2903220"/>
              </a:xfrm>
              <a:prstGeom prst="rect">
                <a:avLst/>
              </a:prstGeom>
            </p:spPr>
          </p:pic>
          <p:sp>
            <p:nvSpPr>
              <p:cNvPr id="9" name="Oval 8">
                <a:extLst>
                  <a:ext uri="{FF2B5EF4-FFF2-40B4-BE49-F238E27FC236}">
                    <a16:creationId xmlns:a16="http://schemas.microsoft.com/office/drawing/2014/main" id="{46B413F7-449E-4109-1117-833CD81A9FD6}"/>
                  </a:ext>
                </a:extLst>
              </p:cNvPr>
              <p:cNvSpPr/>
              <p:nvPr/>
            </p:nvSpPr>
            <p:spPr>
              <a:xfrm>
                <a:off x="1051560" y="1744980"/>
                <a:ext cx="647700" cy="4114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2">
                <a:extLst>
                  <a:ext uri="{FF2B5EF4-FFF2-40B4-BE49-F238E27FC236}">
                    <a16:creationId xmlns:a16="http://schemas.microsoft.com/office/drawing/2014/main" id="{02C6EC14-A12F-9AF4-6199-935B8D0F3EBF}"/>
                  </a:ext>
                </a:extLst>
              </p:cNvPr>
              <p:cNvSpPr txBox="1">
                <a:spLocks noChangeArrowheads="1"/>
              </p:cNvSpPr>
              <p:nvPr/>
            </p:nvSpPr>
            <p:spPr bwMode="auto">
              <a:xfrm>
                <a:off x="940943" y="2900116"/>
                <a:ext cx="2016378" cy="353904"/>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Figure 7.11: Crawler On Car</a:t>
                </a:r>
              </a:p>
            </p:txBody>
          </p:sp>
        </p:grpSp>
      </p:grpSp>
    </p:spTree>
    <p:extLst>
      <p:ext uri="{BB962C8B-B14F-4D97-AF65-F5344CB8AC3E}">
        <p14:creationId xmlns:p14="http://schemas.microsoft.com/office/powerpoint/2010/main" val="1126076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838201" y="643467"/>
            <a:ext cx="4196378" cy="1800526"/>
          </a:xfrm>
        </p:spPr>
        <p:txBody>
          <a:bodyPr>
            <a:normAutofit/>
          </a:bodyPr>
          <a:lstStyle/>
          <a:p>
            <a:r>
              <a:rPr lang="en-US" dirty="0"/>
              <a:t>Scenario #1 &amp; #2</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838201" y="2632938"/>
            <a:ext cx="3888528" cy="1592124"/>
          </a:xfrm>
        </p:spPr>
        <p:txBody>
          <a:bodyPr>
            <a:normAutofit/>
          </a:bodyPr>
          <a:lstStyle/>
          <a:p>
            <a:pPr marL="457200" lvl="1" indent="0">
              <a:lnSpc>
                <a:spcPct val="114000"/>
              </a:lnSpc>
              <a:spcBef>
                <a:spcPts val="0"/>
              </a:spcBef>
              <a:spcAft>
                <a:spcPts val="8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1.3. hold the “Reverse” lever from step 1.2 until the “Car Centered Left” button lights up (Figure 1.4).</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spcBef>
                <a:spcPts val="0"/>
              </a:spcBef>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3769E5E4-C684-2A59-5EEF-19B393A1290C}"/>
              </a:ext>
            </a:extLst>
          </p:cNvPr>
          <p:cNvGrpSpPr/>
          <p:nvPr/>
        </p:nvGrpSpPr>
        <p:grpSpPr>
          <a:xfrm>
            <a:off x="5564930" y="1964921"/>
            <a:ext cx="6080760" cy="2619916"/>
            <a:chOff x="5564930" y="1964921"/>
            <a:chExt cx="6080760" cy="2619916"/>
          </a:xfrm>
        </p:grpSpPr>
        <p:pic>
          <p:nvPicPr>
            <p:cNvPr id="14" name="Picture 13" descr="A group of switches on a machine&#10;&#10;Description automatically generated">
              <a:extLst>
                <a:ext uri="{FF2B5EF4-FFF2-40B4-BE49-F238E27FC236}">
                  <a16:creationId xmlns:a16="http://schemas.microsoft.com/office/drawing/2014/main" id="{9F3F6AD1-D427-F232-DF00-CE688DD7427F}"/>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564930" y="1964921"/>
              <a:ext cx="2946400" cy="2209800"/>
            </a:xfrm>
            <a:prstGeom prst="rect">
              <a:avLst/>
            </a:prstGeom>
            <a:noFill/>
            <a:ln>
              <a:noFill/>
            </a:ln>
          </p:spPr>
        </p:pic>
        <p:pic>
          <p:nvPicPr>
            <p:cNvPr id="8" name="Picture 7" descr="A close up of a switch&#10;&#10;Description automatically generated">
              <a:extLst>
                <a:ext uri="{FF2B5EF4-FFF2-40B4-BE49-F238E27FC236}">
                  <a16:creationId xmlns:a16="http://schemas.microsoft.com/office/drawing/2014/main" id="{3E94B7F9-924E-AA4D-ABDB-83F8C7C1515A}"/>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8780570" y="1987781"/>
              <a:ext cx="2865120" cy="2148840"/>
            </a:xfrm>
            <a:prstGeom prst="rect">
              <a:avLst/>
            </a:prstGeom>
            <a:noFill/>
            <a:ln>
              <a:noFill/>
            </a:ln>
          </p:spPr>
        </p:pic>
        <p:sp>
          <p:nvSpPr>
            <p:cNvPr id="2" name="TextBox 1">
              <a:extLst>
                <a:ext uri="{FF2B5EF4-FFF2-40B4-BE49-F238E27FC236}">
                  <a16:creationId xmlns:a16="http://schemas.microsoft.com/office/drawing/2014/main" id="{CC5F8332-F4F5-6243-7DA9-5B68258CE2D3}"/>
                </a:ext>
              </a:extLst>
            </p:cNvPr>
            <p:cNvSpPr txBox="1"/>
            <p:nvPr/>
          </p:nvSpPr>
          <p:spPr>
            <a:xfrm>
              <a:off x="6420246" y="4215505"/>
              <a:ext cx="1630678" cy="369332"/>
            </a:xfrm>
            <a:prstGeom prst="rect">
              <a:avLst/>
            </a:prstGeom>
            <a:solidFill>
              <a:schemeClr val="bg1"/>
            </a:solidFill>
          </p:spPr>
          <p:txBody>
            <a:bodyPr wrap="square" rtlCol="0">
              <a:spAutoFit/>
            </a:bodyPr>
            <a:lstStyle/>
            <a:p>
              <a:r>
                <a:rPr lang="en-US" dirty="0"/>
                <a:t>Figure 1.4 : off</a:t>
              </a:r>
            </a:p>
          </p:txBody>
        </p:sp>
        <p:sp>
          <p:nvSpPr>
            <p:cNvPr id="3" name="TextBox 2">
              <a:extLst>
                <a:ext uri="{FF2B5EF4-FFF2-40B4-BE49-F238E27FC236}">
                  <a16:creationId xmlns:a16="http://schemas.microsoft.com/office/drawing/2014/main" id="{D6DCD960-0A16-5FAB-64A3-D2BC3508290B}"/>
                </a:ext>
              </a:extLst>
            </p:cNvPr>
            <p:cNvSpPr txBox="1"/>
            <p:nvPr/>
          </p:nvSpPr>
          <p:spPr>
            <a:xfrm>
              <a:off x="9534802" y="4136621"/>
              <a:ext cx="1630677" cy="369332"/>
            </a:xfrm>
            <a:prstGeom prst="rect">
              <a:avLst/>
            </a:prstGeom>
            <a:solidFill>
              <a:schemeClr val="bg1"/>
            </a:solidFill>
          </p:spPr>
          <p:txBody>
            <a:bodyPr wrap="square" rtlCol="0">
              <a:spAutoFit/>
            </a:bodyPr>
            <a:lstStyle/>
            <a:p>
              <a:r>
                <a:rPr lang="en-US" dirty="0"/>
                <a:t>Figure 1.4: on</a:t>
              </a:r>
            </a:p>
          </p:txBody>
        </p:sp>
      </p:grpSp>
    </p:spTree>
    <p:extLst>
      <p:ext uri="{BB962C8B-B14F-4D97-AF65-F5344CB8AC3E}">
        <p14:creationId xmlns:p14="http://schemas.microsoft.com/office/powerpoint/2010/main" val="11477412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596463" y="1971740"/>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7.9. </a:t>
            </a:r>
            <a:r>
              <a:rPr lang="en-US" kern="100" dirty="0">
                <a:effectLst/>
                <a:latin typeface="Aptos" panose="020B0004020202020204" pitchFamily="34" charset="0"/>
                <a:ea typeface="Aptos" panose="020B0004020202020204" pitchFamily="34" charset="0"/>
                <a:cs typeface="Times New Roman" panose="02020603050405020304" pitchFamily="18" charset="0"/>
              </a:rPr>
              <a:t>Once the crawler comes back to the car, unlock the raillocks (Purple arrow in Figure 7.12).</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5A7CA373-D65A-E381-54DE-26B591B6CEBC}"/>
              </a:ext>
            </a:extLst>
          </p:cNvPr>
          <p:cNvGrpSpPr/>
          <p:nvPr/>
        </p:nvGrpSpPr>
        <p:grpSpPr>
          <a:xfrm>
            <a:off x="5421854" y="900263"/>
            <a:ext cx="5943600" cy="4827032"/>
            <a:chOff x="5421854" y="900263"/>
            <a:chExt cx="5943600" cy="4827032"/>
          </a:xfrm>
        </p:grpSpPr>
        <p:grpSp>
          <p:nvGrpSpPr>
            <p:cNvPr id="6" name="Group 5">
              <a:extLst>
                <a:ext uri="{FF2B5EF4-FFF2-40B4-BE49-F238E27FC236}">
                  <a16:creationId xmlns:a16="http://schemas.microsoft.com/office/drawing/2014/main" id="{D34C79C5-AE4E-2D53-BD21-A6C2438542DB}"/>
                </a:ext>
              </a:extLst>
            </p:cNvPr>
            <p:cNvGrpSpPr/>
            <p:nvPr/>
          </p:nvGrpSpPr>
          <p:grpSpPr>
            <a:xfrm>
              <a:off x="5421854" y="900263"/>
              <a:ext cx="5943600" cy="4457700"/>
              <a:chOff x="0" y="0"/>
              <a:chExt cx="5943600" cy="4457700"/>
            </a:xfrm>
          </p:grpSpPr>
          <p:pic>
            <p:nvPicPr>
              <p:cNvPr id="10" name="Picture 9" descr="A close up of a switch&#10;&#10;Description automatically generated">
                <a:extLst>
                  <a:ext uri="{FF2B5EF4-FFF2-40B4-BE49-F238E27FC236}">
                    <a16:creationId xmlns:a16="http://schemas.microsoft.com/office/drawing/2014/main" id="{734A95FB-F986-C0B9-ACD0-8ED2985C34F5}"/>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cxnSp>
            <p:nvCxnSpPr>
              <p:cNvPr id="12" name="Connector: Curved 11">
                <a:extLst>
                  <a:ext uri="{FF2B5EF4-FFF2-40B4-BE49-F238E27FC236}">
                    <a16:creationId xmlns:a16="http://schemas.microsoft.com/office/drawing/2014/main" id="{3620643E-3C6F-9CF4-27C4-B5E3726B8479}"/>
                  </a:ext>
                </a:extLst>
              </p:cNvPr>
              <p:cNvCxnSpPr>
                <a:cxnSpLocks/>
              </p:cNvCxnSpPr>
              <p:nvPr/>
            </p:nvCxnSpPr>
            <p:spPr>
              <a:xfrm rot="16200000" flipV="1">
                <a:off x="4875684" y="1535430"/>
                <a:ext cx="405765" cy="981075"/>
              </a:xfrm>
              <a:prstGeom prst="curvedConnector3">
                <a:avLst>
                  <a:gd name="adj1" fmla="val -160669"/>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75DB1B2B-F552-2735-200B-99D3AEBE16B1}"/>
                </a:ext>
              </a:extLst>
            </p:cNvPr>
            <p:cNvSpPr txBox="1"/>
            <p:nvPr/>
          </p:nvSpPr>
          <p:spPr>
            <a:xfrm>
              <a:off x="7756055" y="5357963"/>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7.12</a:t>
              </a:r>
              <a:endParaRPr lang="en-US" dirty="0"/>
            </a:p>
          </p:txBody>
        </p:sp>
      </p:grpSp>
    </p:spTree>
    <p:extLst>
      <p:ext uri="{BB962C8B-B14F-4D97-AF65-F5344CB8AC3E}">
        <p14:creationId xmlns:p14="http://schemas.microsoft.com/office/powerpoint/2010/main" val="2614143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7.10.  Take the car to the “Loader” rail and lock the right raillocks.</a:t>
            </a: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934D4177-BE10-4B78-245F-E490DE570DCD}"/>
              </a:ext>
            </a:extLst>
          </p:cNvPr>
          <p:cNvSpPr/>
          <p:nvPr/>
        </p:nvSpPr>
        <p:spPr>
          <a:xfrm>
            <a:off x="7354477" y="2919916"/>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AA453B79-EB42-8BD2-71F8-B867BEB1408D}"/>
              </a:ext>
            </a:extLst>
          </p:cNvPr>
          <p:cNvGrpSpPr/>
          <p:nvPr/>
        </p:nvGrpSpPr>
        <p:grpSpPr>
          <a:xfrm>
            <a:off x="4550082" y="643467"/>
            <a:ext cx="7370680" cy="5931650"/>
            <a:chOff x="4550082" y="643467"/>
            <a:chExt cx="7370680" cy="5931650"/>
          </a:xfrm>
        </p:grpSpPr>
        <p:grpSp>
          <p:nvGrpSpPr>
            <p:cNvPr id="2" name="Group 1">
              <a:extLst>
                <a:ext uri="{FF2B5EF4-FFF2-40B4-BE49-F238E27FC236}">
                  <a16:creationId xmlns:a16="http://schemas.microsoft.com/office/drawing/2014/main" id="{DFABC7E3-FA24-2EC2-2A94-051D419030B3}"/>
                </a:ext>
              </a:extLst>
            </p:cNvPr>
            <p:cNvGrpSpPr/>
            <p:nvPr/>
          </p:nvGrpSpPr>
          <p:grpSpPr>
            <a:xfrm>
              <a:off x="4550082" y="643467"/>
              <a:ext cx="7370680" cy="5778354"/>
              <a:chOff x="4726727" y="643467"/>
              <a:chExt cx="7370680" cy="5778354"/>
            </a:xfrm>
          </p:grpSpPr>
          <p:sp>
            <p:nvSpPr>
              <p:cNvPr id="6" name="Rectangle 5">
                <a:extLst>
                  <a:ext uri="{FF2B5EF4-FFF2-40B4-BE49-F238E27FC236}">
                    <a16:creationId xmlns:a16="http://schemas.microsoft.com/office/drawing/2014/main" id="{F8744266-F2AA-E6B8-9B8B-4BCCAC59D444}"/>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123DCC-ECC7-5C13-2CCB-5C1B21B6E57E}"/>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8E5962-6900-87FB-4706-4C67C2638324}"/>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0867C2-CE0C-A3D2-BEBB-E0AA17FCACF1}"/>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B9AD80-951F-51D1-298C-10514DB18A4E}"/>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CAD7A-9D74-5D24-7A29-DB4BFC630BDF}"/>
                  </a:ext>
                </a:extLst>
              </p:cNvPr>
              <p:cNvSpPr txBox="1"/>
              <p:nvPr/>
            </p:nvSpPr>
            <p:spPr>
              <a:xfrm>
                <a:off x="8653089" y="3045255"/>
                <a:ext cx="1156138" cy="383745"/>
              </a:xfrm>
              <a:prstGeom prst="rect">
                <a:avLst/>
              </a:prstGeom>
              <a:noFill/>
            </p:spPr>
            <p:txBody>
              <a:bodyPr wrap="square" rtlCol="0">
                <a:spAutoFit/>
              </a:bodyPr>
              <a:lstStyle/>
              <a:p>
                <a:r>
                  <a:rPr lang="en-US" dirty="0">
                    <a:solidFill>
                      <a:schemeClr val="bg1"/>
                    </a:solidFill>
                  </a:rPr>
                  <a:t>Unloader</a:t>
                </a:r>
              </a:p>
            </p:txBody>
          </p:sp>
          <p:sp>
            <p:nvSpPr>
              <p:cNvPr id="15" name="TextBox 14">
                <a:extLst>
                  <a:ext uri="{FF2B5EF4-FFF2-40B4-BE49-F238E27FC236}">
                    <a16:creationId xmlns:a16="http://schemas.microsoft.com/office/drawing/2014/main" id="{F510DA7A-EE42-077F-C60A-2F6723D996E5}"/>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6" name="TextBox 15">
                <a:extLst>
                  <a:ext uri="{FF2B5EF4-FFF2-40B4-BE49-F238E27FC236}">
                    <a16:creationId xmlns:a16="http://schemas.microsoft.com/office/drawing/2014/main" id="{8414B59D-2697-70F2-C3F8-ED0FA1B7BD28}"/>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7" name="Rectangle 16">
                <a:extLst>
                  <a:ext uri="{FF2B5EF4-FFF2-40B4-BE49-F238E27FC236}">
                    <a16:creationId xmlns:a16="http://schemas.microsoft.com/office/drawing/2014/main" id="{C08D0494-3671-D426-5A08-7E3BA882EB4B}"/>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A1F3EA8-B552-9CCA-889D-10B16EDB81C3}"/>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F51D4A-FD14-B3EE-08C5-A1F02228E3F8}"/>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4425869-CEC3-0A96-B193-D6C871A7C96E}"/>
                </a:ext>
              </a:extLst>
            </p:cNvPr>
            <p:cNvSpPr/>
            <p:nvPr/>
          </p:nvSpPr>
          <p:spPr>
            <a:xfrm>
              <a:off x="6067254" y="2919916"/>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5D8DC3A-BBB0-36BA-EE0D-1D6CE27D1EA1}"/>
                </a:ext>
              </a:extLst>
            </p:cNvPr>
            <p:cNvSpPr/>
            <p:nvPr/>
          </p:nvSpPr>
          <p:spPr>
            <a:xfrm>
              <a:off x="7133595" y="5816581"/>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DF599D2-B213-5039-A6E2-B8D72FA329A1}"/>
                </a:ext>
              </a:extLst>
            </p:cNvPr>
            <p:cNvSpPr txBox="1"/>
            <p:nvPr/>
          </p:nvSpPr>
          <p:spPr>
            <a:xfrm>
              <a:off x="4759392" y="4852114"/>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7.13</a:t>
              </a:r>
              <a:endParaRPr lang="en-US" dirty="0"/>
            </a:p>
          </p:txBody>
        </p:sp>
        <p:sp>
          <p:nvSpPr>
            <p:cNvPr id="7" name="TextBox 6">
              <a:extLst>
                <a:ext uri="{FF2B5EF4-FFF2-40B4-BE49-F238E27FC236}">
                  <a16:creationId xmlns:a16="http://schemas.microsoft.com/office/drawing/2014/main" id="{9192572A-9429-3A5A-EAA2-04C9CE7C25E3}"/>
                </a:ext>
              </a:extLst>
            </p:cNvPr>
            <p:cNvSpPr txBox="1"/>
            <p:nvPr/>
          </p:nvSpPr>
          <p:spPr>
            <a:xfrm>
              <a:off x="7211547" y="5934239"/>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Mixed</a:t>
              </a:r>
            </a:p>
          </p:txBody>
        </p:sp>
        <p:sp>
          <p:nvSpPr>
            <p:cNvPr id="8" name="TextBox 7">
              <a:extLst>
                <a:ext uri="{FF2B5EF4-FFF2-40B4-BE49-F238E27FC236}">
                  <a16:creationId xmlns:a16="http://schemas.microsoft.com/office/drawing/2014/main" id="{98C89161-19E1-E86E-9C00-2934FCB0AA66}"/>
                </a:ext>
              </a:extLst>
            </p:cNvPr>
            <p:cNvSpPr txBox="1"/>
            <p:nvPr/>
          </p:nvSpPr>
          <p:spPr>
            <a:xfrm>
              <a:off x="7428165" y="2924658"/>
              <a:ext cx="893577" cy="738664"/>
            </a:xfrm>
            <a:prstGeom prst="rect">
              <a:avLst/>
            </a:prstGeom>
            <a:solidFill>
              <a:srgbClr val="FFFF00"/>
            </a:solidFill>
            <a:ln>
              <a:noFill/>
            </a:ln>
          </p:spPr>
          <p:txBody>
            <a:bodyPr wrap="square" rtlCol="0">
              <a:spAutoFit/>
            </a:bodyPr>
            <a:lstStyle/>
            <a:p>
              <a:pPr algn="ctr"/>
              <a:r>
                <a:rPr lang="en-US" sz="1400" dirty="0"/>
                <a:t>New Loading Rack</a:t>
              </a:r>
            </a:p>
          </p:txBody>
        </p:sp>
        <p:sp>
          <p:nvSpPr>
            <p:cNvPr id="9" name="TextBox 8">
              <a:extLst>
                <a:ext uri="{FF2B5EF4-FFF2-40B4-BE49-F238E27FC236}">
                  <a16:creationId xmlns:a16="http://schemas.microsoft.com/office/drawing/2014/main" id="{306A86EE-0513-9BD8-36DE-2F31281FCCA2}"/>
                </a:ext>
              </a:extLst>
            </p:cNvPr>
            <p:cNvSpPr txBox="1"/>
            <p:nvPr/>
          </p:nvSpPr>
          <p:spPr>
            <a:xfrm>
              <a:off x="6232056" y="3624742"/>
              <a:ext cx="864930" cy="584775"/>
            </a:xfrm>
            <a:prstGeom prst="rect">
              <a:avLst/>
            </a:prstGeom>
            <a:noFill/>
          </p:spPr>
          <p:txBody>
            <a:bodyPr wrap="square" rtlCol="0">
              <a:spAutoFit/>
            </a:bodyPr>
            <a:lstStyle/>
            <a:p>
              <a:r>
                <a:rPr lang="en-US" sz="3200" b="1" dirty="0"/>
                <a:t>Car</a:t>
              </a:r>
            </a:p>
          </p:txBody>
        </p:sp>
        <p:sp>
          <p:nvSpPr>
            <p:cNvPr id="23" name="TextBox 22">
              <a:extLst>
                <a:ext uri="{FF2B5EF4-FFF2-40B4-BE49-F238E27FC236}">
                  <a16:creationId xmlns:a16="http://schemas.microsoft.com/office/drawing/2014/main" id="{2691D4A3-3D17-38E7-91AA-0BCECCBFDEB4}"/>
                </a:ext>
              </a:extLst>
            </p:cNvPr>
            <p:cNvSpPr txBox="1"/>
            <p:nvPr/>
          </p:nvSpPr>
          <p:spPr>
            <a:xfrm>
              <a:off x="8251435" y="2341375"/>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4" name="TextBox 23">
              <a:extLst>
                <a:ext uri="{FF2B5EF4-FFF2-40B4-BE49-F238E27FC236}">
                  <a16:creationId xmlns:a16="http://schemas.microsoft.com/office/drawing/2014/main" id="{6689596A-2BA6-7698-8250-8770124EEF5A}"/>
                </a:ext>
              </a:extLst>
            </p:cNvPr>
            <p:cNvSpPr txBox="1"/>
            <p:nvPr/>
          </p:nvSpPr>
          <p:spPr>
            <a:xfrm>
              <a:off x="9870028" y="2343421"/>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25" name="TextBox 24">
              <a:extLst>
                <a:ext uri="{FF2B5EF4-FFF2-40B4-BE49-F238E27FC236}">
                  <a16:creationId xmlns:a16="http://schemas.microsoft.com/office/drawing/2014/main" id="{841A920F-7A42-826A-3C88-9CDCB18B9879}"/>
                </a:ext>
              </a:extLst>
            </p:cNvPr>
            <p:cNvSpPr txBox="1"/>
            <p:nvPr/>
          </p:nvSpPr>
          <p:spPr>
            <a:xfrm>
              <a:off x="8183077" y="6003976"/>
              <a:ext cx="1156138" cy="383745"/>
            </a:xfrm>
            <a:prstGeom prst="rect">
              <a:avLst/>
            </a:prstGeom>
            <a:noFill/>
          </p:spPr>
          <p:txBody>
            <a:bodyPr wrap="square" rtlCol="0">
              <a:spAutoFit/>
            </a:bodyPr>
            <a:lstStyle/>
            <a:p>
              <a:r>
                <a:rPr lang="en-US" dirty="0">
                  <a:solidFill>
                    <a:schemeClr val="bg1"/>
                  </a:solidFill>
                </a:rPr>
                <a:t>Auxiliary</a:t>
              </a:r>
            </a:p>
          </p:txBody>
        </p:sp>
      </p:grpSp>
    </p:spTree>
    <p:extLst>
      <p:ext uri="{BB962C8B-B14F-4D97-AF65-F5344CB8AC3E}">
        <p14:creationId xmlns:p14="http://schemas.microsoft.com/office/powerpoint/2010/main" val="1864150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7.11.  While the car is collecting the loading rack, Press the “Program Car” button (Red circle in Figure 7.14).</a:t>
            </a:r>
            <a:endParaRPr lang="en-US" kern="100" dirty="0">
              <a:highlight>
                <a:srgbClr val="FFFF00"/>
              </a:highligh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328B7C84-C1F6-A32D-588E-28BCB5988E69}"/>
              </a:ext>
            </a:extLst>
          </p:cNvPr>
          <p:cNvGrpSpPr/>
          <p:nvPr/>
        </p:nvGrpSpPr>
        <p:grpSpPr>
          <a:xfrm>
            <a:off x="5579100" y="1387324"/>
            <a:ext cx="5687990" cy="4607643"/>
            <a:chOff x="5579100" y="1387324"/>
            <a:chExt cx="5687990" cy="4607643"/>
          </a:xfrm>
        </p:grpSpPr>
        <p:pic>
          <p:nvPicPr>
            <p:cNvPr id="6" name="Picture 5" descr="A screenshot of a computer&#10;&#10;Description automatically generated">
              <a:extLst>
                <a:ext uri="{FF2B5EF4-FFF2-40B4-BE49-F238E27FC236}">
                  <a16:creationId xmlns:a16="http://schemas.microsoft.com/office/drawing/2014/main" id="{B2D90122-1B70-A182-B887-F64FD270A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9100" y="1387324"/>
              <a:ext cx="5687990" cy="4083351"/>
            </a:xfrm>
            <a:prstGeom prst="rect">
              <a:avLst/>
            </a:prstGeom>
          </p:spPr>
        </p:pic>
        <p:sp>
          <p:nvSpPr>
            <p:cNvPr id="9" name="Oval 8">
              <a:extLst>
                <a:ext uri="{FF2B5EF4-FFF2-40B4-BE49-F238E27FC236}">
                  <a16:creationId xmlns:a16="http://schemas.microsoft.com/office/drawing/2014/main" id="{A6B9C348-D6C4-6C49-BD27-6A5619C71003}"/>
                </a:ext>
              </a:extLst>
            </p:cNvPr>
            <p:cNvSpPr/>
            <p:nvPr/>
          </p:nvSpPr>
          <p:spPr>
            <a:xfrm>
              <a:off x="5875283" y="5013435"/>
              <a:ext cx="767256" cy="5885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04FE995-EEBD-B284-A5A0-077B27F03B77}"/>
                </a:ext>
              </a:extLst>
            </p:cNvPr>
            <p:cNvSpPr txBox="1"/>
            <p:nvPr/>
          </p:nvSpPr>
          <p:spPr>
            <a:xfrm>
              <a:off x="7795230" y="562563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7.14</a:t>
              </a:r>
              <a:endParaRPr lang="en-US" dirty="0"/>
            </a:p>
          </p:txBody>
        </p:sp>
      </p:grpSp>
    </p:spTree>
    <p:extLst>
      <p:ext uri="{BB962C8B-B14F-4D97-AF65-F5344CB8AC3E}">
        <p14:creationId xmlns:p14="http://schemas.microsoft.com/office/powerpoint/2010/main" val="25754377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96501"/>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304800" y="1439917"/>
            <a:ext cx="3888528" cy="2295939"/>
          </a:xfrm>
        </p:spPr>
        <p:txBody>
          <a:bodyPr>
            <a:normAutofit/>
          </a:bodyPr>
          <a:lstStyle/>
          <a:p>
            <a:pPr marL="914400" marR="0" lvl="2" indent="0">
              <a:lnSpc>
                <a:spcPct val="114000"/>
              </a:lnSpc>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7.12. Press on the blue box to the right of the “Location” label until you see “Car at loader” (Yellow circle in Figure 7.15).</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sz="1400"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E9A32818-746E-A773-1E37-E4283AD6F242}"/>
              </a:ext>
            </a:extLst>
          </p:cNvPr>
          <p:cNvGrpSpPr/>
          <p:nvPr/>
        </p:nvGrpSpPr>
        <p:grpSpPr>
          <a:xfrm>
            <a:off x="5080710" y="803762"/>
            <a:ext cx="6806490" cy="5443456"/>
            <a:chOff x="5080710" y="803762"/>
            <a:chExt cx="6806490" cy="5443456"/>
          </a:xfrm>
        </p:grpSpPr>
        <p:pic>
          <p:nvPicPr>
            <p:cNvPr id="10" name="Picture 9" descr="A screen shot of a computer&#10;&#10;Description automatically generated">
              <a:extLst>
                <a:ext uri="{FF2B5EF4-FFF2-40B4-BE49-F238E27FC236}">
                  <a16:creationId xmlns:a16="http://schemas.microsoft.com/office/drawing/2014/main" id="{7C694E5D-A05C-02D5-754A-274677B5B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710" y="803762"/>
              <a:ext cx="6806490" cy="5443456"/>
            </a:xfrm>
            <a:prstGeom prst="rect">
              <a:avLst/>
            </a:prstGeom>
          </p:spPr>
        </p:pic>
        <p:sp>
          <p:nvSpPr>
            <p:cNvPr id="13" name="Oval 12">
              <a:extLst>
                <a:ext uri="{FF2B5EF4-FFF2-40B4-BE49-F238E27FC236}">
                  <a16:creationId xmlns:a16="http://schemas.microsoft.com/office/drawing/2014/main" id="{6B2EDF44-CE54-7A0C-F9DD-9BBEF3FDB5A5}"/>
                </a:ext>
              </a:extLst>
            </p:cNvPr>
            <p:cNvSpPr/>
            <p:nvPr/>
          </p:nvSpPr>
          <p:spPr>
            <a:xfrm>
              <a:off x="6579475" y="1439917"/>
              <a:ext cx="4616668" cy="630621"/>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D90AAF6-4B35-7686-5BB2-08409D452E87}"/>
                </a:ext>
              </a:extLst>
            </p:cNvPr>
            <p:cNvSpPr txBox="1"/>
            <p:nvPr/>
          </p:nvSpPr>
          <p:spPr>
            <a:xfrm>
              <a:off x="7846356" y="5877886"/>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7.15</a:t>
              </a:r>
              <a:endParaRPr lang="en-US" dirty="0"/>
            </a:p>
          </p:txBody>
        </p:sp>
      </p:grpSp>
    </p:spTree>
    <p:extLst>
      <p:ext uri="{BB962C8B-B14F-4D97-AF65-F5344CB8AC3E}">
        <p14:creationId xmlns:p14="http://schemas.microsoft.com/office/powerpoint/2010/main" val="180459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14000"/>
              </a:lnSpc>
              <a:spcBef>
                <a:spcPts val="0"/>
              </a:spcBef>
              <a:spcAft>
                <a:spcPts val="6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7.13. Flip the control switch back to “Auto” and press the “Auto Pump Start” button (Purple circle in Figure 7.16).</a:t>
            </a:r>
          </a:p>
        </p:txBody>
      </p:sp>
      <p:grpSp>
        <p:nvGrpSpPr>
          <p:cNvPr id="3" name="Group 2">
            <a:extLst>
              <a:ext uri="{FF2B5EF4-FFF2-40B4-BE49-F238E27FC236}">
                <a16:creationId xmlns:a16="http://schemas.microsoft.com/office/drawing/2014/main" id="{6991FFE9-71C3-E027-C1A0-81B15631738A}"/>
              </a:ext>
            </a:extLst>
          </p:cNvPr>
          <p:cNvGrpSpPr/>
          <p:nvPr/>
        </p:nvGrpSpPr>
        <p:grpSpPr>
          <a:xfrm>
            <a:off x="5223641" y="900262"/>
            <a:ext cx="6324600" cy="5197207"/>
            <a:chOff x="5223641" y="900262"/>
            <a:chExt cx="6324600" cy="5197207"/>
          </a:xfrm>
        </p:grpSpPr>
        <p:grpSp>
          <p:nvGrpSpPr>
            <p:cNvPr id="7" name="Group 6">
              <a:extLst>
                <a:ext uri="{FF2B5EF4-FFF2-40B4-BE49-F238E27FC236}">
                  <a16:creationId xmlns:a16="http://schemas.microsoft.com/office/drawing/2014/main" id="{C4849991-9F9A-097A-5F92-4803754EF53B}"/>
                </a:ext>
              </a:extLst>
            </p:cNvPr>
            <p:cNvGrpSpPr/>
            <p:nvPr/>
          </p:nvGrpSpPr>
          <p:grpSpPr>
            <a:xfrm>
              <a:off x="5223641" y="900262"/>
              <a:ext cx="6324600" cy="4827875"/>
              <a:chOff x="0" y="0"/>
              <a:chExt cx="5943600" cy="4457700"/>
            </a:xfrm>
          </p:grpSpPr>
          <p:pic>
            <p:nvPicPr>
              <p:cNvPr id="8" name="Picture 7" descr="A close up of a switch&#10;&#10;Description automatically generated">
                <a:extLst>
                  <a:ext uri="{FF2B5EF4-FFF2-40B4-BE49-F238E27FC236}">
                    <a16:creationId xmlns:a16="http://schemas.microsoft.com/office/drawing/2014/main" id="{E51157E5-6E9F-426B-D010-5325472E4635}"/>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5943600" cy="4457700"/>
              </a:xfrm>
              <a:prstGeom prst="rect">
                <a:avLst/>
              </a:prstGeom>
              <a:noFill/>
              <a:ln>
                <a:noFill/>
              </a:ln>
            </p:spPr>
          </p:pic>
          <p:sp>
            <p:nvSpPr>
              <p:cNvPr id="9" name="Oval 8">
                <a:extLst>
                  <a:ext uri="{FF2B5EF4-FFF2-40B4-BE49-F238E27FC236}">
                    <a16:creationId xmlns:a16="http://schemas.microsoft.com/office/drawing/2014/main" id="{48EF5FAB-4781-7D0C-A28E-F729210AB442}"/>
                  </a:ext>
                </a:extLst>
              </p:cNvPr>
              <p:cNvSpPr/>
              <p:nvPr/>
            </p:nvSpPr>
            <p:spPr>
              <a:xfrm>
                <a:off x="2270760" y="274320"/>
                <a:ext cx="1539240" cy="1668780"/>
              </a:xfrm>
              <a:prstGeom prst="ellipse">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 name="TextBox 1">
              <a:extLst>
                <a:ext uri="{FF2B5EF4-FFF2-40B4-BE49-F238E27FC236}">
                  <a16:creationId xmlns:a16="http://schemas.microsoft.com/office/drawing/2014/main" id="{8E31FF30-1FF6-9F8D-1C07-91158CB3287F}"/>
                </a:ext>
              </a:extLst>
            </p:cNvPr>
            <p:cNvSpPr txBox="1"/>
            <p:nvPr/>
          </p:nvSpPr>
          <p:spPr>
            <a:xfrm>
              <a:off x="7748342" y="5728137"/>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7.16</a:t>
              </a:r>
              <a:endParaRPr lang="en-US" dirty="0"/>
            </a:p>
          </p:txBody>
        </p:sp>
      </p:grpSp>
    </p:spTree>
    <p:extLst>
      <p:ext uri="{BB962C8B-B14F-4D97-AF65-F5344CB8AC3E}">
        <p14:creationId xmlns:p14="http://schemas.microsoft.com/office/powerpoint/2010/main" val="7566340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94594" y="2623381"/>
            <a:ext cx="4632136" cy="3553581"/>
          </a:xfrm>
        </p:spPr>
        <p:txBody>
          <a:bodyPr>
            <a:normAutofit/>
          </a:bodyPr>
          <a:lstStyle/>
          <a:p>
            <a:pPr marL="914400" marR="0" lvl="2" indent="0">
              <a:lnSpc>
                <a:spcPct val="114000"/>
              </a:lnSpc>
              <a:spcBef>
                <a:spcPts val="0"/>
              </a:spcBef>
              <a:spcAft>
                <a:spcPts val="6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7.14. Wait until all three loading racks have been dropped off at the loader. Follow the car into the kiln room as it takes its loading rack into its proper bay.</a:t>
            </a: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5F9EDA5D-6576-694D-A478-1981E0ABAC4D}"/>
              </a:ext>
            </a:extLst>
          </p:cNvPr>
          <p:cNvGrpSpPr/>
          <p:nvPr/>
        </p:nvGrpSpPr>
        <p:grpSpPr>
          <a:xfrm>
            <a:off x="4610124" y="643467"/>
            <a:ext cx="7599570" cy="5931650"/>
            <a:chOff x="4610124" y="643467"/>
            <a:chExt cx="7599570" cy="5931650"/>
          </a:xfrm>
        </p:grpSpPr>
        <p:grpSp>
          <p:nvGrpSpPr>
            <p:cNvPr id="3" name="Group 2">
              <a:extLst>
                <a:ext uri="{FF2B5EF4-FFF2-40B4-BE49-F238E27FC236}">
                  <a16:creationId xmlns:a16="http://schemas.microsoft.com/office/drawing/2014/main" id="{C567E652-BB5F-FA75-38F0-3ED97F3B692B}"/>
                </a:ext>
              </a:extLst>
            </p:cNvPr>
            <p:cNvGrpSpPr/>
            <p:nvPr/>
          </p:nvGrpSpPr>
          <p:grpSpPr>
            <a:xfrm>
              <a:off x="4726727" y="643467"/>
              <a:ext cx="7370680" cy="5778354"/>
              <a:chOff x="4726727" y="643467"/>
              <a:chExt cx="7370680" cy="5778354"/>
            </a:xfrm>
          </p:grpSpPr>
          <p:sp>
            <p:nvSpPr>
              <p:cNvPr id="7" name="Rectangle 6">
                <a:extLst>
                  <a:ext uri="{FF2B5EF4-FFF2-40B4-BE49-F238E27FC236}">
                    <a16:creationId xmlns:a16="http://schemas.microsoft.com/office/drawing/2014/main" id="{D32E306B-7147-82DD-62EC-092C0FACFF06}"/>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CD5F7F-C5FE-4FE0-D949-6D4711E6EAE7}"/>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B4D518-FDA8-FF1A-8130-615CFFCF800E}"/>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7D5A0D-06EE-35D5-0D2E-D3A5DFA2340B}"/>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B8183-69CE-461D-AC4D-89274E268A1E}"/>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FC1FBE-AA52-8A8D-E144-728F691506BF}"/>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4" name="TextBox 13">
                <a:extLst>
                  <a:ext uri="{FF2B5EF4-FFF2-40B4-BE49-F238E27FC236}">
                    <a16:creationId xmlns:a16="http://schemas.microsoft.com/office/drawing/2014/main" id="{B65C35A7-497C-5E82-27CC-AE627ECC9CBE}"/>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5" name="TextBox 14">
                <a:extLst>
                  <a:ext uri="{FF2B5EF4-FFF2-40B4-BE49-F238E27FC236}">
                    <a16:creationId xmlns:a16="http://schemas.microsoft.com/office/drawing/2014/main" id="{8548CBF9-5946-F54B-0B34-198230C74E89}"/>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6" name="Rectangle 15">
                <a:extLst>
                  <a:ext uri="{FF2B5EF4-FFF2-40B4-BE49-F238E27FC236}">
                    <a16:creationId xmlns:a16="http://schemas.microsoft.com/office/drawing/2014/main" id="{B238B2D3-5641-FB84-1108-E563D7D95BD3}"/>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E2C664-EE1A-F4CE-B57F-8F05BE4111DA}"/>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A609C8-FC4E-4D12-B0A2-6E36E01C6A3E}"/>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BD795EA2-DC1F-1487-7331-51A6BFD34E00}"/>
                </a:ext>
              </a:extLst>
            </p:cNvPr>
            <p:cNvSpPr/>
            <p:nvPr/>
          </p:nvSpPr>
          <p:spPr>
            <a:xfrm>
              <a:off x="6628821" y="4221726"/>
              <a:ext cx="5580873" cy="8088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EBA710-16BB-09AF-77D3-C6D8C9262575}"/>
                </a:ext>
              </a:extLst>
            </p:cNvPr>
            <p:cNvSpPr/>
            <p:nvPr/>
          </p:nvSpPr>
          <p:spPr>
            <a:xfrm>
              <a:off x="9977998" y="4221726"/>
              <a:ext cx="1049482" cy="758536"/>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F5BD1E4-2DA0-305C-EB18-24E41E775BB5}"/>
                </a:ext>
              </a:extLst>
            </p:cNvPr>
            <p:cNvSpPr/>
            <p:nvPr/>
          </p:nvSpPr>
          <p:spPr>
            <a:xfrm>
              <a:off x="7133595" y="5816581"/>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77D31F5-46A5-C9CF-9AEA-028570BBCC2F}"/>
                </a:ext>
              </a:extLst>
            </p:cNvPr>
            <p:cNvSpPr/>
            <p:nvPr/>
          </p:nvSpPr>
          <p:spPr>
            <a:xfrm>
              <a:off x="7516449" y="2927211"/>
              <a:ext cx="1049482" cy="7585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D2E73C3-9411-73CE-ECBE-96D366A55539}"/>
                </a:ext>
              </a:extLst>
            </p:cNvPr>
            <p:cNvSpPr/>
            <p:nvPr/>
          </p:nvSpPr>
          <p:spPr>
            <a:xfrm>
              <a:off x="6243899" y="2919916"/>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C78AD09-DA7E-08E5-A203-1788A72CBD15}"/>
                </a:ext>
              </a:extLst>
            </p:cNvPr>
            <p:cNvSpPr txBox="1"/>
            <p:nvPr/>
          </p:nvSpPr>
          <p:spPr>
            <a:xfrm>
              <a:off x="4610124" y="5030555"/>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7.17</a:t>
              </a:r>
              <a:endParaRPr lang="en-US" dirty="0"/>
            </a:p>
          </p:txBody>
        </p:sp>
        <p:sp>
          <p:nvSpPr>
            <p:cNvPr id="23" name="TextBox 22">
              <a:extLst>
                <a:ext uri="{FF2B5EF4-FFF2-40B4-BE49-F238E27FC236}">
                  <a16:creationId xmlns:a16="http://schemas.microsoft.com/office/drawing/2014/main" id="{B7637B95-4F51-3986-2234-71C5E2FB6A59}"/>
                </a:ext>
              </a:extLst>
            </p:cNvPr>
            <p:cNvSpPr txBox="1"/>
            <p:nvPr/>
          </p:nvSpPr>
          <p:spPr>
            <a:xfrm>
              <a:off x="7217579" y="5934239"/>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Mixed</a:t>
              </a:r>
            </a:p>
          </p:txBody>
        </p:sp>
        <p:sp>
          <p:nvSpPr>
            <p:cNvPr id="25" name="TextBox 24">
              <a:extLst>
                <a:ext uri="{FF2B5EF4-FFF2-40B4-BE49-F238E27FC236}">
                  <a16:creationId xmlns:a16="http://schemas.microsoft.com/office/drawing/2014/main" id="{15BCB43B-4547-00DF-2CB9-A822A519FFBB}"/>
                </a:ext>
              </a:extLst>
            </p:cNvPr>
            <p:cNvSpPr txBox="1"/>
            <p:nvPr/>
          </p:nvSpPr>
          <p:spPr>
            <a:xfrm>
              <a:off x="10011313" y="4339384"/>
              <a:ext cx="982852" cy="523220"/>
            </a:xfrm>
            <a:prstGeom prst="rect">
              <a:avLst/>
            </a:prstGeom>
            <a:solidFill>
              <a:srgbClr val="FFFF00"/>
            </a:solidFill>
            <a:ln>
              <a:noFill/>
            </a:ln>
          </p:spPr>
          <p:txBody>
            <a:bodyPr wrap="square" rtlCol="0">
              <a:spAutoFit/>
            </a:bodyPr>
            <a:lstStyle/>
            <a:p>
              <a:pPr algn="ctr"/>
              <a:r>
                <a:rPr lang="en-US" sz="1400" dirty="0"/>
                <a:t>Rack 3</a:t>
              </a:r>
            </a:p>
            <a:p>
              <a:pPr algn="ctr"/>
              <a:r>
                <a:rPr lang="en-US" sz="1400" dirty="0"/>
                <a:t>Unloading</a:t>
              </a:r>
            </a:p>
          </p:txBody>
        </p:sp>
        <p:sp>
          <p:nvSpPr>
            <p:cNvPr id="26" name="TextBox 25">
              <a:extLst>
                <a:ext uri="{FF2B5EF4-FFF2-40B4-BE49-F238E27FC236}">
                  <a16:creationId xmlns:a16="http://schemas.microsoft.com/office/drawing/2014/main" id="{21358D2A-59BD-1FFD-F7B9-BB44A104CEE9}"/>
                </a:ext>
              </a:extLst>
            </p:cNvPr>
            <p:cNvSpPr txBox="1"/>
            <p:nvPr/>
          </p:nvSpPr>
          <p:spPr>
            <a:xfrm>
              <a:off x="7594401" y="2937147"/>
              <a:ext cx="893577" cy="738664"/>
            </a:xfrm>
            <a:prstGeom prst="rect">
              <a:avLst/>
            </a:prstGeom>
            <a:solidFill>
              <a:srgbClr val="FFFF00"/>
            </a:solidFill>
            <a:ln>
              <a:noFill/>
            </a:ln>
          </p:spPr>
          <p:txBody>
            <a:bodyPr wrap="square" rtlCol="0">
              <a:spAutoFit/>
            </a:bodyPr>
            <a:lstStyle/>
            <a:p>
              <a:pPr algn="ctr"/>
              <a:r>
                <a:rPr lang="en-US" sz="1400" dirty="0"/>
                <a:t>New Loading Rack</a:t>
              </a:r>
            </a:p>
          </p:txBody>
        </p:sp>
        <p:sp>
          <p:nvSpPr>
            <p:cNvPr id="27" name="TextBox 26">
              <a:extLst>
                <a:ext uri="{FF2B5EF4-FFF2-40B4-BE49-F238E27FC236}">
                  <a16:creationId xmlns:a16="http://schemas.microsoft.com/office/drawing/2014/main" id="{9E2BCEA9-EB06-9C18-910D-050179A110CC}"/>
                </a:ext>
              </a:extLst>
            </p:cNvPr>
            <p:cNvSpPr txBox="1"/>
            <p:nvPr/>
          </p:nvSpPr>
          <p:spPr>
            <a:xfrm>
              <a:off x="6398292" y="3637231"/>
              <a:ext cx="864930" cy="584775"/>
            </a:xfrm>
            <a:prstGeom prst="rect">
              <a:avLst/>
            </a:prstGeom>
            <a:noFill/>
          </p:spPr>
          <p:txBody>
            <a:bodyPr wrap="square" rtlCol="0">
              <a:spAutoFit/>
            </a:bodyPr>
            <a:lstStyle/>
            <a:p>
              <a:r>
                <a:rPr lang="en-US" sz="3200" b="1" dirty="0"/>
                <a:t>Car</a:t>
              </a:r>
            </a:p>
          </p:txBody>
        </p:sp>
        <p:sp>
          <p:nvSpPr>
            <p:cNvPr id="28" name="TextBox 27">
              <a:extLst>
                <a:ext uri="{FF2B5EF4-FFF2-40B4-BE49-F238E27FC236}">
                  <a16:creationId xmlns:a16="http://schemas.microsoft.com/office/drawing/2014/main" id="{0982EF88-3FC1-5F25-1392-3100FA15B113}"/>
                </a:ext>
              </a:extLst>
            </p:cNvPr>
            <p:cNvSpPr txBox="1"/>
            <p:nvPr/>
          </p:nvSpPr>
          <p:spPr>
            <a:xfrm>
              <a:off x="8385513" y="2320998"/>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9" name="TextBox 28">
              <a:extLst>
                <a:ext uri="{FF2B5EF4-FFF2-40B4-BE49-F238E27FC236}">
                  <a16:creationId xmlns:a16="http://schemas.microsoft.com/office/drawing/2014/main" id="{83C2EF50-024D-A12A-5AD7-B7E4750F998A}"/>
                </a:ext>
              </a:extLst>
            </p:cNvPr>
            <p:cNvSpPr txBox="1"/>
            <p:nvPr/>
          </p:nvSpPr>
          <p:spPr>
            <a:xfrm>
              <a:off x="10004106" y="2323044"/>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30" name="TextBox 29">
              <a:extLst>
                <a:ext uri="{FF2B5EF4-FFF2-40B4-BE49-F238E27FC236}">
                  <a16:creationId xmlns:a16="http://schemas.microsoft.com/office/drawing/2014/main" id="{4D33A798-E38E-1536-7E43-FBE7A4DFB905}"/>
                </a:ext>
              </a:extLst>
            </p:cNvPr>
            <p:cNvSpPr txBox="1"/>
            <p:nvPr/>
          </p:nvSpPr>
          <p:spPr>
            <a:xfrm>
              <a:off x="8183077" y="6003976"/>
              <a:ext cx="1156138" cy="383745"/>
            </a:xfrm>
            <a:prstGeom prst="rect">
              <a:avLst/>
            </a:prstGeom>
            <a:noFill/>
          </p:spPr>
          <p:txBody>
            <a:bodyPr wrap="square" rtlCol="0">
              <a:spAutoFit/>
            </a:bodyPr>
            <a:lstStyle/>
            <a:p>
              <a:r>
                <a:rPr lang="en-US" dirty="0">
                  <a:solidFill>
                    <a:schemeClr val="bg1"/>
                  </a:solidFill>
                </a:rPr>
                <a:t>Auxiliary</a:t>
              </a:r>
            </a:p>
          </p:txBody>
        </p:sp>
      </p:grpSp>
    </p:spTree>
    <p:extLst>
      <p:ext uri="{BB962C8B-B14F-4D97-AF65-F5344CB8AC3E}">
        <p14:creationId xmlns:p14="http://schemas.microsoft.com/office/powerpoint/2010/main" val="28896866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Scenario #7</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15000"/>
              </a:lnSpc>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7.15. </a:t>
            </a:r>
            <a:r>
              <a:rPr lang="en-US" sz="2000" kern="100" dirty="0">
                <a:latin typeface="Aptos" panose="020B0004020202020204" pitchFamily="34" charset="0"/>
                <a:ea typeface="Aptos" panose="020B0004020202020204" pitchFamily="34" charset="0"/>
                <a:cs typeface="Times New Roman" panose="02020603050405020304" pitchFamily="18" charset="0"/>
              </a:rPr>
              <a:t>Once the loading rack has been dropped off, set it back to manual, move the car back to where the mixed-product rack is, and drop it off in the unloader rail. </a:t>
            </a:r>
          </a:p>
          <a:p>
            <a:pPr marL="0" marR="0" lvl="0" indent="0">
              <a:lnSpc>
                <a:spcPct val="115000"/>
              </a:lnSpc>
              <a:spcBef>
                <a:spcPts val="0"/>
              </a:spcBef>
              <a:spcAft>
                <a:spcPts val="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7.16. Repeat 7.10-7.13.</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4" name="Group 23">
            <a:extLst>
              <a:ext uri="{FF2B5EF4-FFF2-40B4-BE49-F238E27FC236}">
                <a16:creationId xmlns:a16="http://schemas.microsoft.com/office/drawing/2014/main" id="{550A3871-2255-AD44-96B8-D15AB303F98A}"/>
              </a:ext>
            </a:extLst>
          </p:cNvPr>
          <p:cNvGrpSpPr/>
          <p:nvPr/>
        </p:nvGrpSpPr>
        <p:grpSpPr>
          <a:xfrm>
            <a:off x="4550082" y="643467"/>
            <a:ext cx="7370680" cy="5778354"/>
            <a:chOff x="4550082" y="643467"/>
            <a:chExt cx="7370680" cy="5778354"/>
          </a:xfrm>
        </p:grpSpPr>
        <p:grpSp>
          <p:nvGrpSpPr>
            <p:cNvPr id="2" name="Group 1">
              <a:extLst>
                <a:ext uri="{FF2B5EF4-FFF2-40B4-BE49-F238E27FC236}">
                  <a16:creationId xmlns:a16="http://schemas.microsoft.com/office/drawing/2014/main" id="{B42DA73E-D3A9-D683-7433-680ED6CA83F8}"/>
                </a:ext>
              </a:extLst>
            </p:cNvPr>
            <p:cNvGrpSpPr/>
            <p:nvPr/>
          </p:nvGrpSpPr>
          <p:grpSpPr>
            <a:xfrm>
              <a:off x="4550082" y="643467"/>
              <a:ext cx="7370680" cy="5778354"/>
              <a:chOff x="4726727" y="643467"/>
              <a:chExt cx="7370680" cy="5778354"/>
            </a:xfrm>
          </p:grpSpPr>
          <p:sp>
            <p:nvSpPr>
              <p:cNvPr id="3" name="Rectangle 2">
                <a:extLst>
                  <a:ext uri="{FF2B5EF4-FFF2-40B4-BE49-F238E27FC236}">
                    <a16:creationId xmlns:a16="http://schemas.microsoft.com/office/drawing/2014/main" id="{6AD1FD7E-1503-2403-84FE-87ADFC029BC9}"/>
                  </a:ext>
                </a:extLst>
              </p:cNvPr>
              <p:cNvSpPr/>
              <p:nvPr/>
            </p:nvSpPr>
            <p:spPr>
              <a:xfrm>
                <a:off x="4726727" y="643467"/>
                <a:ext cx="3541986" cy="180052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A36B36-EE96-F16E-1106-B8F42DA04E14}"/>
                  </a:ext>
                </a:extLst>
              </p:cNvPr>
              <p:cNvSpPr/>
              <p:nvPr/>
            </p:nvSpPr>
            <p:spPr>
              <a:xfrm>
                <a:off x="6608079" y="2443993"/>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310202-F580-DB70-DCD8-79243B76D2D4}"/>
                  </a:ext>
                </a:extLst>
              </p:cNvPr>
              <p:cNvSpPr/>
              <p:nvPr/>
            </p:nvSpPr>
            <p:spPr>
              <a:xfrm rot="16200000">
                <a:off x="8822965" y="1244185"/>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9189F5C-5315-4C20-30FB-F90D2AE83FB9}"/>
                  </a:ext>
                </a:extLst>
              </p:cNvPr>
              <p:cNvSpPr/>
              <p:nvPr/>
            </p:nvSpPr>
            <p:spPr>
              <a:xfrm rot="16200000">
                <a:off x="8822965" y="2637229"/>
                <a:ext cx="451944" cy="397782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059494-65B5-366B-E04F-CB0EF483E3D9}"/>
                  </a:ext>
                </a:extLst>
              </p:cNvPr>
              <p:cNvSpPr/>
              <p:nvPr/>
            </p:nvSpPr>
            <p:spPr>
              <a:xfrm rot="16200000">
                <a:off x="9352743" y="3677157"/>
                <a:ext cx="451944" cy="5037384"/>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570CD5-E10A-F864-8DD6-9504EDB13837}"/>
                  </a:ext>
                </a:extLst>
              </p:cNvPr>
              <p:cNvSpPr txBox="1"/>
              <p:nvPr/>
            </p:nvSpPr>
            <p:spPr>
              <a:xfrm>
                <a:off x="8002535" y="3045255"/>
                <a:ext cx="1156138" cy="383745"/>
              </a:xfrm>
              <a:prstGeom prst="rect">
                <a:avLst/>
              </a:prstGeom>
              <a:noFill/>
            </p:spPr>
            <p:txBody>
              <a:bodyPr wrap="square" rtlCol="0">
                <a:spAutoFit/>
              </a:bodyPr>
              <a:lstStyle/>
              <a:p>
                <a:r>
                  <a:rPr lang="en-US" dirty="0">
                    <a:solidFill>
                      <a:schemeClr val="bg1"/>
                    </a:solidFill>
                  </a:rPr>
                  <a:t>Unloader</a:t>
                </a:r>
              </a:p>
            </p:txBody>
          </p:sp>
          <p:sp>
            <p:nvSpPr>
              <p:cNvPr id="11" name="TextBox 10">
                <a:extLst>
                  <a:ext uri="{FF2B5EF4-FFF2-40B4-BE49-F238E27FC236}">
                    <a16:creationId xmlns:a16="http://schemas.microsoft.com/office/drawing/2014/main" id="{DD25DD83-1CEB-85E7-4ECC-21E8BD9F3CA2}"/>
                  </a:ext>
                </a:extLst>
              </p:cNvPr>
              <p:cNvSpPr txBox="1"/>
              <p:nvPr/>
            </p:nvSpPr>
            <p:spPr>
              <a:xfrm>
                <a:off x="7994483" y="4434269"/>
                <a:ext cx="1156138" cy="383745"/>
              </a:xfrm>
              <a:prstGeom prst="rect">
                <a:avLst/>
              </a:prstGeom>
              <a:noFill/>
            </p:spPr>
            <p:txBody>
              <a:bodyPr wrap="square" rtlCol="0">
                <a:spAutoFit/>
              </a:bodyPr>
              <a:lstStyle/>
              <a:p>
                <a:r>
                  <a:rPr lang="en-US" dirty="0">
                    <a:solidFill>
                      <a:schemeClr val="bg1"/>
                    </a:solidFill>
                  </a:rPr>
                  <a:t>Loader</a:t>
                </a:r>
              </a:p>
            </p:txBody>
          </p:sp>
          <p:sp>
            <p:nvSpPr>
              <p:cNvPr id="12" name="TextBox 11">
                <a:extLst>
                  <a:ext uri="{FF2B5EF4-FFF2-40B4-BE49-F238E27FC236}">
                    <a16:creationId xmlns:a16="http://schemas.microsoft.com/office/drawing/2014/main" id="{97CCBEE4-EBE2-8394-3626-FFBD4A77C47B}"/>
                  </a:ext>
                </a:extLst>
              </p:cNvPr>
              <p:cNvSpPr txBox="1"/>
              <p:nvPr/>
            </p:nvSpPr>
            <p:spPr>
              <a:xfrm>
                <a:off x="5885322" y="1351858"/>
                <a:ext cx="1248273" cy="369332"/>
              </a:xfrm>
              <a:prstGeom prst="rect">
                <a:avLst/>
              </a:prstGeom>
              <a:noFill/>
            </p:spPr>
            <p:txBody>
              <a:bodyPr wrap="square" rtlCol="0">
                <a:spAutoFit/>
              </a:bodyPr>
              <a:lstStyle/>
              <a:p>
                <a:r>
                  <a:rPr lang="en-US" dirty="0">
                    <a:solidFill>
                      <a:schemeClr val="bg1"/>
                    </a:solidFill>
                  </a:rPr>
                  <a:t>Kiln Room</a:t>
                </a:r>
              </a:p>
            </p:txBody>
          </p:sp>
          <p:sp>
            <p:nvSpPr>
              <p:cNvPr id="13" name="Rectangle 12">
                <a:extLst>
                  <a:ext uri="{FF2B5EF4-FFF2-40B4-BE49-F238E27FC236}">
                    <a16:creationId xmlns:a16="http://schemas.microsoft.com/office/drawing/2014/main" id="{2C8E6E3A-3C38-B21D-B4FA-55EF35F7250B}"/>
                  </a:ext>
                </a:extLst>
              </p:cNvPr>
              <p:cNvSpPr/>
              <p:nvPr/>
            </p:nvSpPr>
            <p:spPr>
              <a:xfrm>
                <a:off x="11037851" y="3007125"/>
                <a:ext cx="1059556" cy="1844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22A558-EBB4-0FEC-1D26-6EAC76BEF24D}"/>
                  </a:ext>
                </a:extLst>
              </p:cNvPr>
              <p:cNvSpPr/>
              <p:nvPr/>
            </p:nvSpPr>
            <p:spPr>
              <a:xfrm>
                <a:off x="8565931" y="2091559"/>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BD28BA-33BB-F31C-0E1A-28263EB316DA}"/>
                  </a:ext>
                </a:extLst>
              </p:cNvPr>
              <p:cNvSpPr/>
              <p:nvPr/>
            </p:nvSpPr>
            <p:spPr>
              <a:xfrm>
                <a:off x="10184524" y="2091558"/>
                <a:ext cx="853327" cy="9155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ADFEA951-EE1A-A202-A5E7-C3A3328DD392}"/>
                </a:ext>
              </a:extLst>
            </p:cNvPr>
            <p:cNvSpPr/>
            <p:nvPr/>
          </p:nvSpPr>
          <p:spPr>
            <a:xfrm>
              <a:off x="6094476" y="4414008"/>
              <a:ext cx="1180304" cy="1601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AD735AB-D252-75F5-2B17-3915FC74C7F4}"/>
                </a:ext>
              </a:extLst>
            </p:cNvPr>
            <p:cNvSpPr/>
            <p:nvPr/>
          </p:nvSpPr>
          <p:spPr>
            <a:xfrm>
              <a:off x="9803672" y="4265329"/>
              <a:ext cx="1049482" cy="758536"/>
            </a:xfrm>
            <a:prstGeom prst="rect">
              <a:avLst/>
            </a:prstGeom>
            <a:pattFill prst="wdUpDiag">
              <a:fgClr>
                <a:srgbClr val="FF0000"/>
              </a:fgClr>
              <a:bgClr>
                <a:srgbClr val="0070C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7E86809-608E-A1CA-9B27-60EB0789C43F}"/>
                </a:ext>
              </a:extLst>
            </p:cNvPr>
            <p:cNvSpPr txBox="1"/>
            <p:nvPr/>
          </p:nvSpPr>
          <p:spPr>
            <a:xfrm>
              <a:off x="5045877" y="3751874"/>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7.18</a:t>
              </a:r>
              <a:endParaRPr lang="en-US" dirty="0"/>
            </a:p>
          </p:txBody>
        </p:sp>
        <p:sp>
          <p:nvSpPr>
            <p:cNvPr id="19" name="TextBox 18">
              <a:extLst>
                <a:ext uri="{FF2B5EF4-FFF2-40B4-BE49-F238E27FC236}">
                  <a16:creationId xmlns:a16="http://schemas.microsoft.com/office/drawing/2014/main" id="{0B9B3502-6C29-2A8B-8A3F-C6059AA429A3}"/>
                </a:ext>
              </a:extLst>
            </p:cNvPr>
            <p:cNvSpPr txBox="1"/>
            <p:nvPr/>
          </p:nvSpPr>
          <p:spPr>
            <a:xfrm>
              <a:off x="8239065" y="2317653"/>
              <a:ext cx="1211914" cy="430887"/>
            </a:xfrm>
            <a:prstGeom prst="rect">
              <a:avLst/>
            </a:prstGeom>
            <a:noFill/>
          </p:spPr>
          <p:txBody>
            <a:bodyPr wrap="square" rtlCol="0">
              <a:spAutoFit/>
            </a:bodyPr>
            <a:lstStyle/>
            <a:p>
              <a:pPr algn="ctr"/>
              <a:r>
                <a:rPr lang="en-US" sz="1100" dirty="0" err="1"/>
                <a:t>Bessermatic</a:t>
              </a:r>
              <a:r>
                <a:rPr lang="en-US" sz="1100" dirty="0"/>
                <a:t> (Loading)</a:t>
              </a:r>
            </a:p>
          </p:txBody>
        </p:sp>
        <p:sp>
          <p:nvSpPr>
            <p:cNvPr id="20" name="TextBox 19">
              <a:extLst>
                <a:ext uri="{FF2B5EF4-FFF2-40B4-BE49-F238E27FC236}">
                  <a16:creationId xmlns:a16="http://schemas.microsoft.com/office/drawing/2014/main" id="{D490B84F-ECD8-EBDB-ACB7-F00A762B933F}"/>
                </a:ext>
              </a:extLst>
            </p:cNvPr>
            <p:cNvSpPr txBox="1"/>
            <p:nvPr/>
          </p:nvSpPr>
          <p:spPr>
            <a:xfrm>
              <a:off x="9857658" y="2319699"/>
              <a:ext cx="1211914" cy="430887"/>
            </a:xfrm>
            <a:prstGeom prst="rect">
              <a:avLst/>
            </a:prstGeom>
            <a:noFill/>
          </p:spPr>
          <p:txBody>
            <a:bodyPr wrap="square" rtlCol="0">
              <a:spAutoFit/>
            </a:bodyPr>
            <a:lstStyle/>
            <a:p>
              <a:pPr algn="ctr"/>
              <a:r>
                <a:rPr lang="en-US" sz="1100" dirty="0" err="1"/>
                <a:t>Bessermatic</a:t>
              </a:r>
              <a:r>
                <a:rPr lang="en-US" sz="1100" dirty="0"/>
                <a:t> (Unloading)</a:t>
              </a:r>
            </a:p>
          </p:txBody>
        </p:sp>
        <p:sp>
          <p:nvSpPr>
            <p:cNvPr id="21" name="TextBox 20">
              <a:extLst>
                <a:ext uri="{FF2B5EF4-FFF2-40B4-BE49-F238E27FC236}">
                  <a16:creationId xmlns:a16="http://schemas.microsoft.com/office/drawing/2014/main" id="{E54F948E-831C-08F2-3331-5D97D9E2CAA3}"/>
                </a:ext>
              </a:extLst>
            </p:cNvPr>
            <p:cNvSpPr txBox="1"/>
            <p:nvPr/>
          </p:nvSpPr>
          <p:spPr>
            <a:xfrm>
              <a:off x="6224941" y="5282530"/>
              <a:ext cx="864930" cy="584775"/>
            </a:xfrm>
            <a:prstGeom prst="rect">
              <a:avLst/>
            </a:prstGeom>
            <a:noFill/>
          </p:spPr>
          <p:txBody>
            <a:bodyPr wrap="square" rtlCol="0">
              <a:spAutoFit/>
            </a:bodyPr>
            <a:lstStyle/>
            <a:p>
              <a:r>
                <a:rPr lang="en-US" sz="3200" b="1" dirty="0"/>
                <a:t>Car</a:t>
              </a:r>
            </a:p>
          </p:txBody>
        </p:sp>
        <p:sp>
          <p:nvSpPr>
            <p:cNvPr id="22" name="TextBox 21">
              <a:extLst>
                <a:ext uri="{FF2B5EF4-FFF2-40B4-BE49-F238E27FC236}">
                  <a16:creationId xmlns:a16="http://schemas.microsoft.com/office/drawing/2014/main" id="{5B7CD6EE-DAB4-442F-21BD-E094D0F24C24}"/>
                </a:ext>
              </a:extLst>
            </p:cNvPr>
            <p:cNvSpPr txBox="1"/>
            <p:nvPr/>
          </p:nvSpPr>
          <p:spPr>
            <a:xfrm>
              <a:off x="9881624" y="4382987"/>
              <a:ext cx="893577" cy="523220"/>
            </a:xfrm>
            <a:prstGeom prst="rect">
              <a:avLst/>
            </a:prstGeom>
            <a:solidFill>
              <a:srgbClr val="FFFF00"/>
            </a:solidFill>
            <a:ln>
              <a:noFill/>
            </a:ln>
          </p:spPr>
          <p:txBody>
            <a:bodyPr wrap="square" rtlCol="0">
              <a:spAutoFit/>
            </a:bodyPr>
            <a:lstStyle/>
            <a:p>
              <a:pPr algn="ctr"/>
              <a:r>
                <a:rPr lang="en-US" sz="1400" dirty="0"/>
                <a:t>Rack 4</a:t>
              </a:r>
            </a:p>
            <a:p>
              <a:pPr algn="ctr"/>
              <a:r>
                <a:rPr lang="en-US" sz="1400" dirty="0"/>
                <a:t>Mixed</a:t>
              </a:r>
            </a:p>
          </p:txBody>
        </p:sp>
        <p:sp>
          <p:nvSpPr>
            <p:cNvPr id="23" name="TextBox 22">
              <a:extLst>
                <a:ext uri="{FF2B5EF4-FFF2-40B4-BE49-F238E27FC236}">
                  <a16:creationId xmlns:a16="http://schemas.microsoft.com/office/drawing/2014/main" id="{358F7713-3EAA-709F-6F7E-F7002C29B990}"/>
                </a:ext>
              </a:extLst>
            </p:cNvPr>
            <p:cNvSpPr txBox="1"/>
            <p:nvPr/>
          </p:nvSpPr>
          <p:spPr>
            <a:xfrm>
              <a:off x="7825890" y="5985089"/>
              <a:ext cx="1156138" cy="383745"/>
            </a:xfrm>
            <a:prstGeom prst="rect">
              <a:avLst/>
            </a:prstGeom>
            <a:noFill/>
          </p:spPr>
          <p:txBody>
            <a:bodyPr wrap="square" rtlCol="0">
              <a:spAutoFit/>
            </a:bodyPr>
            <a:lstStyle/>
            <a:p>
              <a:r>
                <a:rPr lang="en-US" dirty="0">
                  <a:solidFill>
                    <a:schemeClr val="bg1"/>
                  </a:solidFill>
                </a:rPr>
                <a:t>Auxiliary</a:t>
              </a:r>
            </a:p>
          </p:txBody>
        </p:sp>
      </p:grpSp>
    </p:spTree>
    <p:extLst>
      <p:ext uri="{BB962C8B-B14F-4D97-AF65-F5344CB8AC3E}">
        <p14:creationId xmlns:p14="http://schemas.microsoft.com/office/powerpoint/2010/main" val="18473926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838201" y="2623381"/>
            <a:ext cx="3888528" cy="3553581"/>
          </a:xfrm>
        </p:spPr>
        <p:txBody>
          <a:bodyPr>
            <a:normAutofit/>
          </a:bodyPr>
          <a:lstStyle/>
          <a:p>
            <a:pPr marL="0" marR="0" lvl="0" indent="0">
              <a:lnSpc>
                <a:spcPct val="115000"/>
              </a:lnSpc>
              <a:spcBef>
                <a:spcPts val="0"/>
              </a:spcBef>
              <a:spcAft>
                <a:spcPts val="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7.17</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Go to the kiln door control panel. Flip the control switch to “Auto” and press the “Auto Start” button (Red button in Figure 7.19.</a:t>
            </a:r>
          </a:p>
        </p:txBody>
      </p:sp>
      <p:grpSp>
        <p:nvGrpSpPr>
          <p:cNvPr id="2" name="Group 1">
            <a:extLst>
              <a:ext uri="{FF2B5EF4-FFF2-40B4-BE49-F238E27FC236}">
                <a16:creationId xmlns:a16="http://schemas.microsoft.com/office/drawing/2014/main" id="{C40BA235-EFAB-A993-2FEB-7A39A328456A}"/>
              </a:ext>
            </a:extLst>
          </p:cNvPr>
          <p:cNvGrpSpPr/>
          <p:nvPr/>
        </p:nvGrpSpPr>
        <p:grpSpPr>
          <a:xfrm>
            <a:off x="5962785" y="1200150"/>
            <a:ext cx="5943600" cy="4827032"/>
            <a:chOff x="5962785" y="1200150"/>
            <a:chExt cx="5943600" cy="4827032"/>
          </a:xfrm>
        </p:grpSpPr>
        <p:pic>
          <p:nvPicPr>
            <p:cNvPr id="20" name="Picture 19" descr="A close up of a switch&#10;&#10;Description automatically generated">
              <a:extLst>
                <a:ext uri="{FF2B5EF4-FFF2-40B4-BE49-F238E27FC236}">
                  <a16:creationId xmlns:a16="http://schemas.microsoft.com/office/drawing/2014/main" id="{D0AF2159-8C97-445D-EA8A-90B27A3B3556}"/>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962785" y="1200150"/>
              <a:ext cx="5943600" cy="4457700"/>
            </a:xfrm>
            <a:prstGeom prst="rect">
              <a:avLst/>
            </a:prstGeom>
            <a:noFill/>
            <a:ln>
              <a:noFill/>
            </a:ln>
          </p:spPr>
        </p:pic>
        <p:sp>
          <p:nvSpPr>
            <p:cNvPr id="21" name="Oval 20">
              <a:extLst>
                <a:ext uri="{FF2B5EF4-FFF2-40B4-BE49-F238E27FC236}">
                  <a16:creationId xmlns:a16="http://schemas.microsoft.com/office/drawing/2014/main" id="{AFA73C6A-4C4D-AE92-56C9-9DF7891B4B6B}"/>
                </a:ext>
              </a:extLst>
            </p:cNvPr>
            <p:cNvSpPr/>
            <p:nvPr/>
          </p:nvSpPr>
          <p:spPr>
            <a:xfrm>
              <a:off x="7851228" y="1629103"/>
              <a:ext cx="1818289" cy="19076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87F7B78-7C5A-7A2B-F5A3-9ADD6F845D14}"/>
                </a:ext>
              </a:extLst>
            </p:cNvPr>
            <p:cNvSpPr txBox="1"/>
            <p:nvPr/>
          </p:nvSpPr>
          <p:spPr>
            <a:xfrm>
              <a:off x="8122773" y="5657850"/>
              <a:ext cx="1275198" cy="369332"/>
            </a:xfrm>
            <a:prstGeom prst="rect">
              <a:avLst/>
            </a:prstGeom>
            <a:solidFill>
              <a:schemeClr val="bg1"/>
            </a:solidFill>
          </p:spPr>
          <p:txBody>
            <a:bodyPr wrap="square">
              <a:spAutoFit/>
            </a:bodyPr>
            <a:lstStyle/>
            <a:p>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7.19</a:t>
              </a:r>
              <a:endParaRPr lang="en-US" dirty="0"/>
            </a:p>
          </p:txBody>
        </p:sp>
      </p:grpSp>
    </p:spTree>
    <p:extLst>
      <p:ext uri="{BB962C8B-B14F-4D97-AF65-F5344CB8AC3E}">
        <p14:creationId xmlns:p14="http://schemas.microsoft.com/office/powerpoint/2010/main" val="301926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21732</TotalTime>
  <Words>4474</Words>
  <Application>Microsoft Office PowerPoint</Application>
  <PresentationFormat>Widescreen</PresentationFormat>
  <Paragraphs>693</Paragraphs>
  <Slides>97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Aptos</vt:lpstr>
      <vt:lpstr>Aptos Display</vt:lpstr>
      <vt:lpstr>Arial</vt:lpstr>
      <vt:lpstr>Symbol</vt:lpstr>
      <vt:lpstr>Office Theme</vt:lpstr>
      <vt:lpstr>Product Changeover (Wet Side)</vt:lpstr>
      <vt:lpstr>PowerPoint Presentation</vt:lpstr>
      <vt:lpstr>PowerPoint Presentation</vt:lpstr>
      <vt:lpstr>PowerPoint Presentation</vt:lpstr>
      <vt:lpstr>PowerPoint Presentation</vt:lpstr>
      <vt:lpstr>Possible Scenarios</vt:lpstr>
      <vt:lpstr>Scenario #1 &amp; #2</vt:lpstr>
      <vt:lpstr>PowerPoint Presentation</vt:lpstr>
      <vt:lpstr>Scenario #1 &amp; #2</vt:lpstr>
      <vt:lpstr>Scenario #1 &amp; #2</vt:lpstr>
      <vt:lpstr>Scenario #1 &amp; #2</vt:lpstr>
      <vt:lpstr>Scenario #1 &amp; #2</vt:lpstr>
      <vt:lpstr>Scenario #1 &amp; #2</vt:lpstr>
      <vt:lpstr>Scenario #1 &amp; #2</vt:lpstr>
      <vt:lpstr>Scenario #1 &amp; #2</vt:lpstr>
      <vt:lpstr>Scenario #1 &amp; #2</vt:lpstr>
      <vt:lpstr>Scenario #1 &amp; #2</vt:lpstr>
      <vt:lpstr>Scenario #1 &amp; #2</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#3</vt:lpstr>
      <vt:lpstr>Scenario #4</vt:lpstr>
      <vt:lpstr>Scenario #4</vt:lpstr>
      <vt:lpstr>Scenario #4</vt:lpstr>
      <vt:lpstr>Scenario #4</vt:lpstr>
      <vt:lpstr>Scenario #4</vt:lpstr>
      <vt:lpstr>Scenario #4</vt:lpstr>
      <vt:lpstr>Scenario #4</vt:lpstr>
      <vt:lpstr>Scenario #4</vt:lpstr>
      <vt:lpstr>Scenario #3</vt:lpstr>
      <vt:lpstr>Scenario #3</vt:lpstr>
      <vt:lpstr>Scenario #4</vt:lpstr>
      <vt:lpstr>Scenario #5</vt:lpstr>
      <vt:lpstr>Scenario #5</vt:lpstr>
      <vt:lpstr>Scenario #5</vt:lpstr>
      <vt:lpstr>Scenario #5</vt:lpstr>
      <vt:lpstr>Scenario #5</vt:lpstr>
      <vt:lpstr>Scenario #5</vt:lpstr>
      <vt:lpstr>Scenario #5</vt:lpstr>
      <vt:lpstr>Scenario #5</vt:lpstr>
      <vt:lpstr>Scenario #5</vt:lpstr>
      <vt:lpstr>Scenario #5</vt:lpstr>
      <vt:lpstr>Scenario #5</vt:lpstr>
      <vt:lpstr>Scenario #5</vt:lpstr>
      <vt:lpstr>Scenario #5</vt:lpstr>
      <vt:lpstr>Scenario #5</vt:lpstr>
      <vt:lpstr>Scenario #5</vt:lpstr>
      <vt:lpstr>Scenario #5</vt:lpstr>
      <vt:lpstr>Scenario #5</vt:lpstr>
      <vt:lpstr>Scenario #5</vt:lpstr>
      <vt:lpstr>Scenario #6</vt:lpstr>
      <vt:lpstr>Scenario #5</vt:lpstr>
      <vt:lpstr>Scenario #5</vt:lpstr>
      <vt:lpstr>Scenario #6</vt:lpstr>
      <vt:lpstr>Scenario #6</vt:lpstr>
      <vt:lpstr>Scenario #6</vt:lpstr>
      <vt:lpstr>Scenario #6</vt:lpstr>
      <vt:lpstr>Scenario #6</vt:lpstr>
      <vt:lpstr>Scenario #6</vt:lpstr>
      <vt:lpstr>Scenario #6</vt:lpstr>
      <vt:lpstr>Scenario #6</vt:lpstr>
      <vt:lpstr>Scenario #6</vt:lpstr>
      <vt:lpstr>Scenario #6</vt:lpstr>
      <vt:lpstr>Scenario #7</vt:lpstr>
      <vt:lpstr>Scenario #7</vt:lpstr>
      <vt:lpstr>Scenario #7</vt:lpstr>
      <vt:lpstr>Scenario #7</vt:lpstr>
      <vt:lpstr>Scenario #7</vt:lpstr>
      <vt:lpstr>Scenario #7</vt:lpstr>
      <vt:lpstr>Scenario #7</vt:lpstr>
      <vt:lpstr>Scenario #7</vt:lpstr>
      <vt:lpstr>Scenario #7</vt:lpstr>
      <vt:lpstr>Scenario #7</vt:lpstr>
      <vt:lpstr>Scenario #7</vt:lpstr>
      <vt:lpstr>Scenario #7</vt:lpstr>
      <vt:lpstr>Scenario #7</vt:lpstr>
      <vt:lpstr>Scenario #7</vt:lpstr>
      <vt:lpstr>Scenario #7</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2</cp:revision>
  <dcterms:created xsi:type="dcterms:W3CDTF">2024-07-01T11:50:05Z</dcterms:created>
  <dcterms:modified xsi:type="dcterms:W3CDTF">2024-09-09T04:17:56Z</dcterms:modified>
</cp:coreProperties>
</file>